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301" r:id="rId2"/>
    <p:sldId id="286" r:id="rId3"/>
    <p:sldId id="287" r:id="rId4"/>
    <p:sldId id="300" r:id="rId5"/>
    <p:sldId id="257" r:id="rId6"/>
    <p:sldId id="258" r:id="rId7"/>
    <p:sldId id="302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96" r:id="rId18"/>
    <p:sldId id="297" r:id="rId19"/>
    <p:sldId id="288" r:id="rId20"/>
    <p:sldId id="293" r:id="rId21"/>
    <p:sldId id="295" r:id="rId22"/>
    <p:sldId id="304" r:id="rId23"/>
    <p:sldId id="298" r:id="rId24"/>
    <p:sldId id="299" r:id="rId25"/>
    <p:sldId id="276" r:id="rId26"/>
    <p:sldId id="289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C68913-B974-4475-9968-05405EFD081A}" type="doc">
      <dgm:prSet loTypeId="urn:microsoft.com/office/officeart/2005/8/layout/hProcess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80781B-1D5D-45B9-B87C-5D130789AE9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dirty="0"/>
            <a:t>30</a:t>
          </a:r>
        </a:p>
      </dgm:t>
    </dgm:pt>
    <dgm:pt modelId="{C6F94874-B77E-46A1-9222-67CF2EECBA4A}" type="parTrans" cxnId="{32E0D309-E8B5-4E7A-AC91-71AA703BF4B2}">
      <dgm:prSet/>
      <dgm:spPr/>
      <dgm:t>
        <a:bodyPr/>
        <a:lstStyle/>
        <a:p>
          <a:endParaRPr lang="en-US"/>
        </a:p>
      </dgm:t>
    </dgm:pt>
    <dgm:pt modelId="{D511DD0F-5AC3-4789-B855-021B233B3E86}" type="sibTrans" cxnId="{32E0D309-E8B5-4E7A-AC91-71AA703BF4B2}">
      <dgm:prSet/>
      <dgm:spPr/>
      <dgm:t>
        <a:bodyPr/>
        <a:lstStyle/>
        <a:p>
          <a:endParaRPr lang="en-US"/>
        </a:p>
      </dgm:t>
    </dgm:pt>
    <dgm:pt modelId="{F1F98551-3F1E-4E5C-993A-2D4A5C33DE39}">
      <dgm:prSet phldrT="[Text]" custT="1"/>
      <dgm:spPr/>
      <dgm:t>
        <a:bodyPr/>
        <a:lstStyle/>
        <a:p>
          <a:pPr>
            <a:buNone/>
          </a:pPr>
          <a:endParaRPr lang="en-US" sz="2000" dirty="0"/>
        </a:p>
        <a:p>
          <a:pPr>
            <a:buNone/>
          </a:pPr>
          <a:endParaRPr lang="en-US" sz="2000" dirty="0"/>
        </a:p>
        <a:p>
          <a:pPr>
            <a:buNone/>
          </a:pPr>
          <a:r>
            <a:rPr lang="en-US" sz="2000" dirty="0"/>
            <a:t>[Enter key initiative]</a:t>
          </a:r>
        </a:p>
        <a:p>
          <a:pPr>
            <a:buNone/>
          </a:pPr>
          <a:endParaRPr lang="en-US" sz="2000" dirty="0"/>
        </a:p>
        <a:p>
          <a:pPr>
            <a:buNone/>
          </a:pPr>
          <a:r>
            <a:rPr lang="en-US" sz="2000" dirty="0"/>
            <a:t>[Enter key initiative]</a:t>
          </a:r>
        </a:p>
        <a:p>
          <a:pPr>
            <a:buNone/>
          </a:pPr>
          <a:endParaRPr lang="en-US" sz="2000" dirty="0"/>
        </a:p>
        <a:p>
          <a:pPr>
            <a:buNone/>
          </a:pPr>
          <a:r>
            <a:rPr lang="en-US" sz="2000" dirty="0"/>
            <a:t>[Enter key initiative]</a:t>
          </a:r>
        </a:p>
        <a:p>
          <a:pPr>
            <a:buNone/>
          </a:pPr>
          <a:endParaRPr lang="en-US" sz="2000" dirty="0"/>
        </a:p>
      </dgm:t>
    </dgm:pt>
    <dgm:pt modelId="{57936ADD-E249-4148-8823-5C3F36803428}" type="parTrans" cxnId="{CEDD6A2B-8480-4F98-90DC-DEEFD6E6C658}">
      <dgm:prSet/>
      <dgm:spPr/>
      <dgm:t>
        <a:bodyPr/>
        <a:lstStyle/>
        <a:p>
          <a:endParaRPr lang="en-US"/>
        </a:p>
      </dgm:t>
    </dgm:pt>
    <dgm:pt modelId="{5AD86B94-CE21-4FB7-89EB-1A51B0ED5987}" type="sibTrans" cxnId="{CEDD6A2B-8480-4F98-90DC-DEEFD6E6C658}">
      <dgm:prSet/>
      <dgm:spPr/>
      <dgm:t>
        <a:bodyPr/>
        <a:lstStyle/>
        <a:p>
          <a:endParaRPr lang="en-US"/>
        </a:p>
      </dgm:t>
    </dgm:pt>
    <dgm:pt modelId="{2ADEA05A-E190-4A4A-B1EA-D05F862161E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/>
            <a:t>60</a:t>
          </a:r>
        </a:p>
      </dgm:t>
    </dgm:pt>
    <dgm:pt modelId="{71D0AE92-C7AC-49BF-A4DB-7C800B206D95}" type="parTrans" cxnId="{CB23FE26-E5EC-4F5D-BF87-10F8A330E3E1}">
      <dgm:prSet/>
      <dgm:spPr/>
      <dgm:t>
        <a:bodyPr/>
        <a:lstStyle/>
        <a:p>
          <a:endParaRPr lang="en-US"/>
        </a:p>
      </dgm:t>
    </dgm:pt>
    <dgm:pt modelId="{C80EED12-79FC-48B0-AC49-997CC67333F0}" type="sibTrans" cxnId="{CB23FE26-E5EC-4F5D-BF87-10F8A330E3E1}">
      <dgm:prSet/>
      <dgm:spPr/>
      <dgm:t>
        <a:bodyPr/>
        <a:lstStyle/>
        <a:p>
          <a:endParaRPr lang="en-US"/>
        </a:p>
      </dgm:t>
    </dgm:pt>
    <dgm:pt modelId="{87F80E6F-789F-44FC-BB86-37EB53FBE0E1}">
      <dgm:prSet phldrT="[Text]" custT="1"/>
      <dgm:spPr/>
      <dgm:t>
        <a:bodyPr/>
        <a:lstStyle/>
        <a:p>
          <a:endParaRPr lang="en-US" sz="2000" dirty="0"/>
        </a:p>
        <a:p>
          <a:endParaRPr lang="en-US" sz="2000" dirty="0"/>
        </a:p>
        <a:p>
          <a:r>
            <a:rPr lang="en-US" sz="2000" dirty="0"/>
            <a:t>[Enter key initiative]</a:t>
          </a:r>
        </a:p>
      </dgm:t>
    </dgm:pt>
    <dgm:pt modelId="{5C6D4217-4D6C-4981-B82E-A144EF7673F7}" type="parTrans" cxnId="{C61989FF-83ED-4C82-BC0D-5364164F2893}">
      <dgm:prSet/>
      <dgm:spPr/>
      <dgm:t>
        <a:bodyPr/>
        <a:lstStyle/>
        <a:p>
          <a:endParaRPr lang="en-US"/>
        </a:p>
      </dgm:t>
    </dgm:pt>
    <dgm:pt modelId="{BC84E557-267B-4841-984B-51AD0455CD47}" type="sibTrans" cxnId="{C61989FF-83ED-4C82-BC0D-5364164F2893}">
      <dgm:prSet/>
      <dgm:spPr/>
      <dgm:t>
        <a:bodyPr/>
        <a:lstStyle/>
        <a:p>
          <a:endParaRPr lang="en-US"/>
        </a:p>
      </dgm:t>
    </dgm:pt>
    <dgm:pt modelId="{1D5F12CC-199A-4FBA-AA33-FAE8EA2086E5}">
      <dgm:prSet phldrT="[Text]"/>
      <dgm:spPr>
        <a:solidFill>
          <a:srgbClr val="002060"/>
        </a:solidFill>
      </dgm:spPr>
      <dgm:t>
        <a:bodyPr/>
        <a:lstStyle/>
        <a:p>
          <a:r>
            <a:rPr lang="en-US" dirty="0"/>
            <a:t>90</a:t>
          </a:r>
        </a:p>
      </dgm:t>
    </dgm:pt>
    <dgm:pt modelId="{16682EB3-BCE1-44F6-A262-8189D6D66FA9}" type="parTrans" cxnId="{16252278-6B2D-4BE8-8BDB-6DB97B6DF597}">
      <dgm:prSet/>
      <dgm:spPr/>
      <dgm:t>
        <a:bodyPr/>
        <a:lstStyle/>
        <a:p>
          <a:endParaRPr lang="en-US"/>
        </a:p>
      </dgm:t>
    </dgm:pt>
    <dgm:pt modelId="{E418C897-CF2B-4C45-857A-E3B35D3EDA48}" type="sibTrans" cxnId="{16252278-6B2D-4BE8-8BDB-6DB97B6DF597}">
      <dgm:prSet/>
      <dgm:spPr/>
      <dgm:t>
        <a:bodyPr/>
        <a:lstStyle/>
        <a:p>
          <a:endParaRPr lang="en-US"/>
        </a:p>
      </dgm:t>
    </dgm:pt>
    <dgm:pt modelId="{62669A08-920F-48E3-9C84-D87CA9CFA0CB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AAAE4428-390F-4FD3-A1C2-568BC0FC1382}" type="parTrans" cxnId="{C1C77EF9-F185-47DB-AE09-393AF2A4E660}">
      <dgm:prSet/>
      <dgm:spPr/>
      <dgm:t>
        <a:bodyPr/>
        <a:lstStyle/>
        <a:p>
          <a:endParaRPr lang="en-US"/>
        </a:p>
      </dgm:t>
    </dgm:pt>
    <dgm:pt modelId="{5226668E-7D36-4676-B29F-78AB13AE7F01}" type="sibTrans" cxnId="{C1C77EF9-F185-47DB-AE09-393AF2A4E660}">
      <dgm:prSet/>
      <dgm:spPr/>
      <dgm:t>
        <a:bodyPr/>
        <a:lstStyle/>
        <a:p>
          <a:endParaRPr lang="en-US"/>
        </a:p>
      </dgm:t>
    </dgm:pt>
    <dgm:pt modelId="{93BD88F0-4931-4095-9814-45BBE96A092F}">
      <dgm:prSet phldrT="[Text]"/>
      <dgm:spPr>
        <a:solidFill>
          <a:srgbClr val="006600"/>
        </a:solidFill>
      </dgm:spPr>
      <dgm:t>
        <a:bodyPr/>
        <a:lstStyle/>
        <a:p>
          <a:r>
            <a:rPr lang="en-US" dirty="0"/>
            <a:t>180</a:t>
          </a:r>
        </a:p>
      </dgm:t>
    </dgm:pt>
    <dgm:pt modelId="{10F2C17A-AEAB-4D94-9B00-9BDA499D41CB}" type="parTrans" cxnId="{BEA12111-01ED-421E-85CA-EA3A3152FD7C}">
      <dgm:prSet/>
      <dgm:spPr/>
      <dgm:t>
        <a:bodyPr/>
        <a:lstStyle/>
        <a:p>
          <a:endParaRPr lang="en-US"/>
        </a:p>
      </dgm:t>
    </dgm:pt>
    <dgm:pt modelId="{2C160EF4-7924-4FA2-AD85-0D85F82F0C54}" type="sibTrans" cxnId="{BEA12111-01ED-421E-85CA-EA3A3152FD7C}">
      <dgm:prSet/>
      <dgm:spPr/>
      <dgm:t>
        <a:bodyPr/>
        <a:lstStyle/>
        <a:p>
          <a:endParaRPr lang="en-US"/>
        </a:p>
      </dgm:t>
    </dgm:pt>
    <dgm:pt modelId="{AC524C3B-B6BA-4226-AA78-85FD54307242}">
      <dgm:prSet phldrT="[Text]" custT="1"/>
      <dgm:spPr/>
      <dgm:t>
        <a:bodyPr/>
        <a:lstStyle/>
        <a:p>
          <a:endParaRPr lang="en-US" sz="2000" dirty="0"/>
        </a:p>
        <a:p>
          <a:endParaRPr lang="en-US" sz="2000" dirty="0"/>
        </a:p>
        <a:p>
          <a:r>
            <a:rPr lang="en-US" sz="2000" dirty="0"/>
            <a:t>[Enter key initiative]</a:t>
          </a:r>
        </a:p>
      </dgm:t>
    </dgm:pt>
    <dgm:pt modelId="{6804BA9F-2025-4937-A71B-67BC7A699D50}" type="parTrans" cxnId="{0FA52420-4807-4E2E-A9C0-27EB8A23F03F}">
      <dgm:prSet/>
      <dgm:spPr/>
      <dgm:t>
        <a:bodyPr/>
        <a:lstStyle/>
        <a:p>
          <a:endParaRPr lang="en-US"/>
        </a:p>
      </dgm:t>
    </dgm:pt>
    <dgm:pt modelId="{679F8413-A2C8-4DED-9767-661F5BF551A9}" type="sibTrans" cxnId="{0FA52420-4807-4E2E-A9C0-27EB8A23F03F}">
      <dgm:prSet/>
      <dgm:spPr/>
      <dgm:t>
        <a:bodyPr/>
        <a:lstStyle/>
        <a:p>
          <a:endParaRPr lang="en-US"/>
        </a:p>
      </dgm:t>
    </dgm:pt>
    <dgm:pt modelId="{23EF2389-E6A1-4939-AF93-0106F170C88C}">
      <dgm:prSet custT="1"/>
      <dgm:spPr/>
      <dgm:t>
        <a:bodyPr/>
        <a:lstStyle/>
        <a:p>
          <a:endParaRPr lang="en-US" sz="2000" dirty="0"/>
        </a:p>
      </dgm:t>
    </dgm:pt>
    <dgm:pt modelId="{0D02A49E-F41F-4863-8EC6-14F19BD28BCC}" type="parTrans" cxnId="{0BFF8EDD-08C9-4029-A7F1-D1BF7D214A57}">
      <dgm:prSet/>
      <dgm:spPr/>
      <dgm:t>
        <a:bodyPr/>
        <a:lstStyle/>
        <a:p>
          <a:endParaRPr lang="en-US"/>
        </a:p>
      </dgm:t>
    </dgm:pt>
    <dgm:pt modelId="{A07FFFE9-6560-45A5-8727-BD14BB286291}" type="sibTrans" cxnId="{0BFF8EDD-08C9-4029-A7F1-D1BF7D214A57}">
      <dgm:prSet/>
      <dgm:spPr/>
      <dgm:t>
        <a:bodyPr/>
        <a:lstStyle/>
        <a:p>
          <a:endParaRPr lang="en-US"/>
        </a:p>
      </dgm:t>
    </dgm:pt>
    <dgm:pt modelId="{127AA94F-63C2-4E0C-8F98-E53BCC58DB2B}">
      <dgm:prSet custT="1"/>
      <dgm:spPr/>
      <dgm:t>
        <a:bodyPr/>
        <a:lstStyle/>
        <a:p>
          <a:r>
            <a:rPr lang="en-US" sz="2000" dirty="0"/>
            <a:t>[Enter key initiative]</a:t>
          </a:r>
        </a:p>
      </dgm:t>
    </dgm:pt>
    <dgm:pt modelId="{F8E5C10B-7D12-4AC3-A79C-0903A4302503}" type="parTrans" cxnId="{A2091B10-5A8F-4E14-8ED9-7E30DF9A7EDC}">
      <dgm:prSet/>
      <dgm:spPr/>
      <dgm:t>
        <a:bodyPr/>
        <a:lstStyle/>
        <a:p>
          <a:endParaRPr lang="en-US"/>
        </a:p>
      </dgm:t>
    </dgm:pt>
    <dgm:pt modelId="{8BF52014-39F4-4090-915D-D567A2CFAE34}" type="sibTrans" cxnId="{A2091B10-5A8F-4E14-8ED9-7E30DF9A7EDC}">
      <dgm:prSet/>
      <dgm:spPr/>
      <dgm:t>
        <a:bodyPr/>
        <a:lstStyle/>
        <a:p>
          <a:endParaRPr lang="en-US"/>
        </a:p>
      </dgm:t>
    </dgm:pt>
    <dgm:pt modelId="{19563A92-6ABF-4EF5-A253-D5C83BF50ABA}">
      <dgm:prSet custT="1"/>
      <dgm:spPr/>
      <dgm:t>
        <a:bodyPr/>
        <a:lstStyle/>
        <a:p>
          <a:endParaRPr lang="en-US" sz="2000" dirty="0"/>
        </a:p>
      </dgm:t>
    </dgm:pt>
    <dgm:pt modelId="{AE475362-180B-4238-B8F6-26DD37ED0BE4}" type="parTrans" cxnId="{E9560E45-30AA-4D14-BC15-7DEA994ADCD4}">
      <dgm:prSet/>
      <dgm:spPr/>
      <dgm:t>
        <a:bodyPr/>
        <a:lstStyle/>
        <a:p>
          <a:endParaRPr lang="en-US"/>
        </a:p>
      </dgm:t>
    </dgm:pt>
    <dgm:pt modelId="{475B4FBD-D2F6-452C-BBA3-3CD746BDB171}" type="sibTrans" cxnId="{E9560E45-30AA-4D14-BC15-7DEA994ADCD4}">
      <dgm:prSet/>
      <dgm:spPr/>
      <dgm:t>
        <a:bodyPr/>
        <a:lstStyle/>
        <a:p>
          <a:endParaRPr lang="en-US"/>
        </a:p>
      </dgm:t>
    </dgm:pt>
    <dgm:pt modelId="{CF39646B-BC41-43CC-AC52-8F12DCFDDEA5}">
      <dgm:prSet custT="1"/>
      <dgm:spPr/>
      <dgm:t>
        <a:bodyPr/>
        <a:lstStyle/>
        <a:p>
          <a:r>
            <a:rPr lang="en-US" sz="2000" dirty="0"/>
            <a:t>[Enter key initiative]</a:t>
          </a:r>
        </a:p>
      </dgm:t>
    </dgm:pt>
    <dgm:pt modelId="{DDD2D08F-43BD-4690-A4FA-2DC166F6C302}" type="parTrans" cxnId="{9AF9F817-71D6-41DE-B5FE-C5810063F8B0}">
      <dgm:prSet/>
      <dgm:spPr/>
      <dgm:t>
        <a:bodyPr/>
        <a:lstStyle/>
        <a:p>
          <a:endParaRPr lang="en-US"/>
        </a:p>
      </dgm:t>
    </dgm:pt>
    <dgm:pt modelId="{A030692C-8C3B-4663-B7FD-B5762FA383A1}" type="sibTrans" cxnId="{9AF9F817-71D6-41DE-B5FE-C5810063F8B0}">
      <dgm:prSet/>
      <dgm:spPr/>
      <dgm:t>
        <a:bodyPr/>
        <a:lstStyle/>
        <a:p>
          <a:endParaRPr lang="en-US"/>
        </a:p>
      </dgm:t>
    </dgm:pt>
    <dgm:pt modelId="{03E8F199-952B-41B7-97BC-76D9A8454EC4}">
      <dgm:prSet custT="1"/>
      <dgm:spPr/>
      <dgm:t>
        <a:bodyPr/>
        <a:lstStyle/>
        <a:p>
          <a:endParaRPr lang="en-US" sz="2000" dirty="0"/>
        </a:p>
      </dgm:t>
    </dgm:pt>
    <dgm:pt modelId="{C03C092B-B068-4D47-ADC0-C47FF741E8D0}" type="parTrans" cxnId="{FBBAAF75-4974-4648-BCCB-AF1E1D374BFB}">
      <dgm:prSet/>
      <dgm:spPr/>
      <dgm:t>
        <a:bodyPr/>
        <a:lstStyle/>
        <a:p>
          <a:endParaRPr lang="en-US"/>
        </a:p>
      </dgm:t>
    </dgm:pt>
    <dgm:pt modelId="{07AC1C01-99DC-4EA6-BAB1-DC5486A213E8}" type="sibTrans" cxnId="{FBBAAF75-4974-4648-BCCB-AF1E1D374BFB}">
      <dgm:prSet/>
      <dgm:spPr/>
      <dgm:t>
        <a:bodyPr/>
        <a:lstStyle/>
        <a:p>
          <a:endParaRPr lang="en-US"/>
        </a:p>
      </dgm:t>
    </dgm:pt>
    <dgm:pt modelId="{B3F2A172-3626-4B1D-9B19-6F800283ED54}">
      <dgm:prSet custT="1"/>
      <dgm:spPr/>
      <dgm:t>
        <a:bodyPr/>
        <a:lstStyle/>
        <a:p>
          <a:r>
            <a:rPr lang="en-US" sz="2000" dirty="0"/>
            <a:t>[Enter key initiative]</a:t>
          </a:r>
        </a:p>
      </dgm:t>
    </dgm:pt>
    <dgm:pt modelId="{177FA055-A8B2-4457-A92A-D32CA7E2248E}" type="parTrans" cxnId="{EC154937-2839-45C7-B4CC-5B67F7F609FF}">
      <dgm:prSet/>
      <dgm:spPr/>
      <dgm:t>
        <a:bodyPr/>
        <a:lstStyle/>
        <a:p>
          <a:endParaRPr lang="en-US"/>
        </a:p>
      </dgm:t>
    </dgm:pt>
    <dgm:pt modelId="{07074C54-ADAC-42FC-BE00-A602217874B9}" type="sibTrans" cxnId="{EC154937-2839-45C7-B4CC-5B67F7F609FF}">
      <dgm:prSet/>
      <dgm:spPr/>
      <dgm:t>
        <a:bodyPr/>
        <a:lstStyle/>
        <a:p>
          <a:endParaRPr lang="en-US"/>
        </a:p>
      </dgm:t>
    </dgm:pt>
    <dgm:pt modelId="{24BF7AFD-B4DC-48CB-9E5C-A3470EC5A3A1}">
      <dgm:prSet custT="1"/>
      <dgm:spPr/>
      <dgm:t>
        <a:bodyPr/>
        <a:lstStyle/>
        <a:p>
          <a:endParaRPr lang="en-US" sz="2000" dirty="0"/>
        </a:p>
      </dgm:t>
    </dgm:pt>
    <dgm:pt modelId="{BBB3310E-544E-4A92-BB3A-3DC93D8893F5}" type="parTrans" cxnId="{2DCE2810-667F-48E1-815C-B32D563AC4B5}">
      <dgm:prSet/>
      <dgm:spPr/>
      <dgm:t>
        <a:bodyPr/>
        <a:lstStyle/>
        <a:p>
          <a:endParaRPr lang="en-US"/>
        </a:p>
      </dgm:t>
    </dgm:pt>
    <dgm:pt modelId="{FD377C45-E457-4981-9F95-417434690218}" type="sibTrans" cxnId="{2DCE2810-667F-48E1-815C-B32D563AC4B5}">
      <dgm:prSet/>
      <dgm:spPr/>
      <dgm:t>
        <a:bodyPr/>
        <a:lstStyle/>
        <a:p>
          <a:endParaRPr lang="en-US"/>
        </a:p>
      </dgm:t>
    </dgm:pt>
    <dgm:pt modelId="{541357A3-0932-492E-92FD-6B792B677FB3}">
      <dgm:prSet custT="1"/>
      <dgm:spPr/>
      <dgm:t>
        <a:bodyPr/>
        <a:lstStyle/>
        <a:p>
          <a:r>
            <a:rPr lang="en-US" sz="2000" dirty="0"/>
            <a:t>[Enter key initiative]</a:t>
          </a:r>
        </a:p>
      </dgm:t>
    </dgm:pt>
    <dgm:pt modelId="{9817DE17-24C8-4EBF-B5B9-2E5098C4BE7B}" type="parTrans" cxnId="{1354998E-DC3F-4254-A581-01C3C63FAC64}">
      <dgm:prSet/>
      <dgm:spPr/>
      <dgm:t>
        <a:bodyPr/>
        <a:lstStyle/>
        <a:p>
          <a:endParaRPr lang="en-US"/>
        </a:p>
      </dgm:t>
    </dgm:pt>
    <dgm:pt modelId="{77CA6BEE-3967-4EE8-9E01-C3C2ACBE3D6F}" type="sibTrans" cxnId="{1354998E-DC3F-4254-A581-01C3C63FAC64}">
      <dgm:prSet/>
      <dgm:spPr/>
      <dgm:t>
        <a:bodyPr/>
        <a:lstStyle/>
        <a:p>
          <a:endParaRPr lang="en-US"/>
        </a:p>
      </dgm:t>
    </dgm:pt>
    <dgm:pt modelId="{9971B7AB-18F4-4445-B79D-84DB8E2BE461}" type="pres">
      <dgm:prSet presAssocID="{51C68913-B974-4475-9968-05405EFD081A}" presName="Name0" presStyleCnt="0">
        <dgm:presLayoutVars>
          <dgm:dir/>
          <dgm:animLvl val="lvl"/>
          <dgm:resizeHandles val="exact"/>
        </dgm:presLayoutVars>
      </dgm:prSet>
      <dgm:spPr/>
    </dgm:pt>
    <dgm:pt modelId="{90882475-0537-4AC0-8410-E88E9EC3D7BD}" type="pres">
      <dgm:prSet presAssocID="{D180781B-1D5D-45B9-B87C-5D130789AE9F}" presName="compositeNode" presStyleCnt="0">
        <dgm:presLayoutVars>
          <dgm:bulletEnabled val="1"/>
        </dgm:presLayoutVars>
      </dgm:prSet>
      <dgm:spPr/>
    </dgm:pt>
    <dgm:pt modelId="{DC5DA678-EF7C-447D-8704-FD521122EE3C}" type="pres">
      <dgm:prSet presAssocID="{D180781B-1D5D-45B9-B87C-5D130789AE9F}" presName="bgRect" presStyleLbl="node1" presStyleIdx="0" presStyleCnt="4" custScaleY="184728"/>
      <dgm:spPr/>
    </dgm:pt>
    <dgm:pt modelId="{59790671-7A17-4703-A740-17BFAA84AFD9}" type="pres">
      <dgm:prSet presAssocID="{D180781B-1D5D-45B9-B87C-5D130789AE9F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0975D86-0448-48C8-8DF1-3665B5D74667}" type="pres">
      <dgm:prSet presAssocID="{D180781B-1D5D-45B9-B87C-5D130789AE9F}" presName="childNode" presStyleLbl="node1" presStyleIdx="0" presStyleCnt="4">
        <dgm:presLayoutVars>
          <dgm:bulletEnabled val="1"/>
        </dgm:presLayoutVars>
      </dgm:prSet>
      <dgm:spPr/>
    </dgm:pt>
    <dgm:pt modelId="{82270827-BC62-4DAD-8189-9151DC649AEF}" type="pres">
      <dgm:prSet presAssocID="{D511DD0F-5AC3-4789-B855-021B233B3E86}" presName="hSp" presStyleCnt="0"/>
      <dgm:spPr/>
    </dgm:pt>
    <dgm:pt modelId="{3ACA6502-9980-4BA8-8603-D369CDE0E1FF}" type="pres">
      <dgm:prSet presAssocID="{D511DD0F-5AC3-4789-B855-021B233B3E86}" presName="vProcSp" presStyleCnt="0"/>
      <dgm:spPr/>
    </dgm:pt>
    <dgm:pt modelId="{71CF266A-4410-4699-B112-C5C3B73D7FD5}" type="pres">
      <dgm:prSet presAssocID="{D511DD0F-5AC3-4789-B855-021B233B3E86}" presName="vSp1" presStyleCnt="0"/>
      <dgm:spPr/>
    </dgm:pt>
    <dgm:pt modelId="{F45DC72A-9D65-450E-BA4A-0EF50457F265}" type="pres">
      <dgm:prSet presAssocID="{D511DD0F-5AC3-4789-B855-021B233B3E86}" presName="simulatedConn" presStyleLbl="solidFgAcc1" presStyleIdx="0" presStyleCnt="3"/>
      <dgm:spPr/>
    </dgm:pt>
    <dgm:pt modelId="{9E0D6002-E517-4437-AC9E-A4B3D948100A}" type="pres">
      <dgm:prSet presAssocID="{D511DD0F-5AC3-4789-B855-021B233B3E86}" presName="vSp2" presStyleCnt="0"/>
      <dgm:spPr/>
    </dgm:pt>
    <dgm:pt modelId="{FD59472B-282A-402F-8A1A-08AFB277B07D}" type="pres">
      <dgm:prSet presAssocID="{D511DD0F-5AC3-4789-B855-021B233B3E86}" presName="sibTrans" presStyleCnt="0"/>
      <dgm:spPr/>
    </dgm:pt>
    <dgm:pt modelId="{4E964BD6-2C13-4EC4-BA43-72CCC60D1329}" type="pres">
      <dgm:prSet presAssocID="{2ADEA05A-E190-4A4A-B1EA-D05F862161E8}" presName="compositeNode" presStyleCnt="0">
        <dgm:presLayoutVars>
          <dgm:bulletEnabled val="1"/>
        </dgm:presLayoutVars>
      </dgm:prSet>
      <dgm:spPr/>
    </dgm:pt>
    <dgm:pt modelId="{50E871EA-C6E5-4AC9-BD3F-A5E9664EB717}" type="pres">
      <dgm:prSet presAssocID="{2ADEA05A-E190-4A4A-B1EA-D05F862161E8}" presName="bgRect" presStyleLbl="node1" presStyleIdx="1" presStyleCnt="4" custScaleY="184728"/>
      <dgm:spPr/>
    </dgm:pt>
    <dgm:pt modelId="{7923EBEF-C921-45C0-9AAB-AE16D9EAA043}" type="pres">
      <dgm:prSet presAssocID="{2ADEA05A-E190-4A4A-B1EA-D05F862161E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A477017-B7BD-4722-AC00-47499ACB44EC}" type="pres">
      <dgm:prSet presAssocID="{2ADEA05A-E190-4A4A-B1EA-D05F862161E8}" presName="childNode" presStyleLbl="node1" presStyleIdx="1" presStyleCnt="4">
        <dgm:presLayoutVars>
          <dgm:bulletEnabled val="1"/>
        </dgm:presLayoutVars>
      </dgm:prSet>
      <dgm:spPr/>
    </dgm:pt>
    <dgm:pt modelId="{3DB47E1D-09C8-4E7D-830D-414F6B100C86}" type="pres">
      <dgm:prSet presAssocID="{C80EED12-79FC-48B0-AC49-997CC67333F0}" presName="hSp" presStyleCnt="0"/>
      <dgm:spPr/>
    </dgm:pt>
    <dgm:pt modelId="{439C486A-78C1-414F-B510-D787342CFAC0}" type="pres">
      <dgm:prSet presAssocID="{C80EED12-79FC-48B0-AC49-997CC67333F0}" presName="vProcSp" presStyleCnt="0"/>
      <dgm:spPr/>
    </dgm:pt>
    <dgm:pt modelId="{008C7916-8C04-4396-9B18-76C334E28E38}" type="pres">
      <dgm:prSet presAssocID="{C80EED12-79FC-48B0-AC49-997CC67333F0}" presName="vSp1" presStyleCnt="0"/>
      <dgm:spPr/>
    </dgm:pt>
    <dgm:pt modelId="{E0AF4882-80EB-4958-B98A-CB8B4848BF27}" type="pres">
      <dgm:prSet presAssocID="{C80EED12-79FC-48B0-AC49-997CC67333F0}" presName="simulatedConn" presStyleLbl="solidFgAcc1" presStyleIdx="1" presStyleCnt="3"/>
      <dgm:spPr/>
    </dgm:pt>
    <dgm:pt modelId="{E32225D0-0B2F-4362-AFDC-B63C638E8D88}" type="pres">
      <dgm:prSet presAssocID="{C80EED12-79FC-48B0-AC49-997CC67333F0}" presName="vSp2" presStyleCnt="0"/>
      <dgm:spPr/>
    </dgm:pt>
    <dgm:pt modelId="{2201DFA0-C3D9-4299-A776-ABA81515A4B1}" type="pres">
      <dgm:prSet presAssocID="{C80EED12-79FC-48B0-AC49-997CC67333F0}" presName="sibTrans" presStyleCnt="0"/>
      <dgm:spPr/>
    </dgm:pt>
    <dgm:pt modelId="{B8F34951-D43A-4A55-8E51-DED8BCDE398C}" type="pres">
      <dgm:prSet presAssocID="{1D5F12CC-199A-4FBA-AA33-FAE8EA2086E5}" presName="compositeNode" presStyleCnt="0">
        <dgm:presLayoutVars>
          <dgm:bulletEnabled val="1"/>
        </dgm:presLayoutVars>
      </dgm:prSet>
      <dgm:spPr/>
    </dgm:pt>
    <dgm:pt modelId="{871CD709-D7AE-43E1-B486-2EB8B3BFD2F8}" type="pres">
      <dgm:prSet presAssocID="{1D5F12CC-199A-4FBA-AA33-FAE8EA2086E5}" presName="bgRect" presStyleLbl="node1" presStyleIdx="2" presStyleCnt="4" custScaleY="184728"/>
      <dgm:spPr/>
    </dgm:pt>
    <dgm:pt modelId="{0CCAF291-856A-4F44-B042-2923908BADE0}" type="pres">
      <dgm:prSet presAssocID="{1D5F12CC-199A-4FBA-AA33-FAE8EA2086E5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984BB2F8-91FE-45CD-93F1-2BB72C68B19A}" type="pres">
      <dgm:prSet presAssocID="{1D5F12CC-199A-4FBA-AA33-FAE8EA2086E5}" presName="childNode" presStyleLbl="node1" presStyleIdx="2" presStyleCnt="4">
        <dgm:presLayoutVars>
          <dgm:bulletEnabled val="1"/>
        </dgm:presLayoutVars>
      </dgm:prSet>
      <dgm:spPr/>
    </dgm:pt>
    <dgm:pt modelId="{2E7DD69C-1E06-4795-8898-ABE37060F4C4}" type="pres">
      <dgm:prSet presAssocID="{E418C897-CF2B-4C45-857A-E3B35D3EDA48}" presName="hSp" presStyleCnt="0"/>
      <dgm:spPr/>
    </dgm:pt>
    <dgm:pt modelId="{15E89ACB-3265-473E-99D2-9C3DE0A9409F}" type="pres">
      <dgm:prSet presAssocID="{E418C897-CF2B-4C45-857A-E3B35D3EDA48}" presName="vProcSp" presStyleCnt="0"/>
      <dgm:spPr/>
    </dgm:pt>
    <dgm:pt modelId="{9E9C9FC2-1ABD-4C5B-AA5A-BC2A7B73F0FD}" type="pres">
      <dgm:prSet presAssocID="{E418C897-CF2B-4C45-857A-E3B35D3EDA48}" presName="vSp1" presStyleCnt="0"/>
      <dgm:spPr/>
    </dgm:pt>
    <dgm:pt modelId="{7E699F41-C279-4B18-BF77-E3E607754D15}" type="pres">
      <dgm:prSet presAssocID="{E418C897-CF2B-4C45-857A-E3B35D3EDA48}" presName="simulatedConn" presStyleLbl="solidFgAcc1" presStyleIdx="2" presStyleCnt="3"/>
      <dgm:spPr/>
    </dgm:pt>
    <dgm:pt modelId="{9A0574AC-8C33-4128-9648-C5FC664FB761}" type="pres">
      <dgm:prSet presAssocID="{E418C897-CF2B-4C45-857A-E3B35D3EDA48}" presName="vSp2" presStyleCnt="0"/>
      <dgm:spPr/>
    </dgm:pt>
    <dgm:pt modelId="{04675D64-F807-4FEA-BF9F-26C336B9EC70}" type="pres">
      <dgm:prSet presAssocID="{E418C897-CF2B-4C45-857A-E3B35D3EDA48}" presName="sibTrans" presStyleCnt="0"/>
      <dgm:spPr/>
    </dgm:pt>
    <dgm:pt modelId="{48CB9A4D-264B-4B52-BE1D-53500C8465DF}" type="pres">
      <dgm:prSet presAssocID="{93BD88F0-4931-4095-9814-45BBE96A092F}" presName="compositeNode" presStyleCnt="0">
        <dgm:presLayoutVars>
          <dgm:bulletEnabled val="1"/>
        </dgm:presLayoutVars>
      </dgm:prSet>
      <dgm:spPr/>
    </dgm:pt>
    <dgm:pt modelId="{C4C8F742-E00D-4E9D-A9E7-C79332038B89}" type="pres">
      <dgm:prSet presAssocID="{93BD88F0-4931-4095-9814-45BBE96A092F}" presName="bgRect" presStyleLbl="node1" presStyleIdx="3" presStyleCnt="4" custScaleY="184728"/>
      <dgm:spPr/>
    </dgm:pt>
    <dgm:pt modelId="{AC842FC6-A85D-4624-8A45-B59D76FDD0EB}" type="pres">
      <dgm:prSet presAssocID="{93BD88F0-4931-4095-9814-45BBE96A092F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B41C6CD2-AF5A-4E7F-AE05-A5944E445EB4}" type="pres">
      <dgm:prSet presAssocID="{93BD88F0-4931-4095-9814-45BBE96A092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48E8909-180C-45F7-BFE0-5F5AC30FB575}" type="presOf" srcId="{1D5F12CC-199A-4FBA-AA33-FAE8EA2086E5}" destId="{0CCAF291-856A-4F44-B042-2923908BADE0}" srcOrd="1" destOrd="0" presId="urn:microsoft.com/office/officeart/2005/8/layout/hProcess7"/>
    <dgm:cxn modelId="{32E0D309-E8B5-4E7A-AC91-71AA703BF4B2}" srcId="{51C68913-B974-4475-9968-05405EFD081A}" destId="{D180781B-1D5D-45B9-B87C-5D130789AE9F}" srcOrd="0" destOrd="0" parTransId="{C6F94874-B77E-46A1-9222-67CF2EECBA4A}" sibTransId="{D511DD0F-5AC3-4789-B855-021B233B3E86}"/>
    <dgm:cxn modelId="{A2091B10-5A8F-4E14-8ED9-7E30DF9A7EDC}" srcId="{2ADEA05A-E190-4A4A-B1EA-D05F862161E8}" destId="{127AA94F-63C2-4E0C-8F98-E53BCC58DB2B}" srcOrd="2" destOrd="0" parTransId="{F8E5C10B-7D12-4AC3-A79C-0903A4302503}" sibTransId="{8BF52014-39F4-4090-915D-D567A2CFAE34}"/>
    <dgm:cxn modelId="{2DCE2810-667F-48E1-815C-B32D563AC4B5}" srcId="{93BD88F0-4931-4095-9814-45BBE96A092F}" destId="{24BF7AFD-B4DC-48CB-9E5C-A3470EC5A3A1}" srcOrd="3" destOrd="0" parTransId="{BBB3310E-544E-4A92-BB3A-3DC93D8893F5}" sibTransId="{FD377C45-E457-4981-9F95-417434690218}"/>
    <dgm:cxn modelId="{BEA12111-01ED-421E-85CA-EA3A3152FD7C}" srcId="{51C68913-B974-4475-9968-05405EFD081A}" destId="{93BD88F0-4931-4095-9814-45BBE96A092F}" srcOrd="3" destOrd="0" parTransId="{10F2C17A-AEAB-4D94-9B00-9BDA499D41CB}" sibTransId="{2C160EF4-7924-4FA2-AD85-0D85F82F0C54}"/>
    <dgm:cxn modelId="{EBAAE814-A122-4B41-BB57-999EFA90410E}" type="presOf" srcId="{23EF2389-E6A1-4939-AF93-0106F170C88C}" destId="{FA477017-B7BD-4722-AC00-47499ACB44EC}" srcOrd="0" destOrd="1" presId="urn:microsoft.com/office/officeart/2005/8/layout/hProcess7"/>
    <dgm:cxn modelId="{9AF9F817-71D6-41DE-B5FE-C5810063F8B0}" srcId="{2ADEA05A-E190-4A4A-B1EA-D05F862161E8}" destId="{CF39646B-BC41-43CC-AC52-8F12DCFDDEA5}" srcOrd="4" destOrd="0" parTransId="{DDD2D08F-43BD-4690-A4FA-2DC166F6C302}" sibTransId="{A030692C-8C3B-4663-B7FD-B5762FA383A1}"/>
    <dgm:cxn modelId="{6FBA001B-3613-4AAA-9A4C-4D4ED5AE3486}" type="presOf" srcId="{24BF7AFD-B4DC-48CB-9E5C-A3470EC5A3A1}" destId="{B41C6CD2-AF5A-4E7F-AE05-A5944E445EB4}" srcOrd="0" destOrd="3" presId="urn:microsoft.com/office/officeart/2005/8/layout/hProcess7"/>
    <dgm:cxn modelId="{EEA7541F-128E-4F30-BA22-5F7E69329FAE}" type="presOf" srcId="{D180781B-1D5D-45B9-B87C-5D130789AE9F}" destId="{59790671-7A17-4703-A740-17BFAA84AFD9}" srcOrd="1" destOrd="0" presId="urn:microsoft.com/office/officeart/2005/8/layout/hProcess7"/>
    <dgm:cxn modelId="{0FA52420-4807-4E2E-A9C0-27EB8A23F03F}" srcId="{93BD88F0-4931-4095-9814-45BBE96A092F}" destId="{AC524C3B-B6BA-4226-AA78-85FD54307242}" srcOrd="0" destOrd="0" parTransId="{6804BA9F-2025-4937-A71B-67BC7A699D50}" sibTransId="{679F8413-A2C8-4DED-9767-661F5BF551A9}"/>
    <dgm:cxn modelId="{CB23FE26-E5EC-4F5D-BF87-10F8A330E3E1}" srcId="{51C68913-B974-4475-9968-05405EFD081A}" destId="{2ADEA05A-E190-4A4A-B1EA-D05F862161E8}" srcOrd="1" destOrd="0" parTransId="{71D0AE92-C7AC-49BF-A4DB-7C800B206D95}" sibTransId="{C80EED12-79FC-48B0-AC49-997CC67333F0}"/>
    <dgm:cxn modelId="{CEDD6A2B-8480-4F98-90DC-DEEFD6E6C658}" srcId="{D180781B-1D5D-45B9-B87C-5D130789AE9F}" destId="{F1F98551-3F1E-4E5C-993A-2D4A5C33DE39}" srcOrd="0" destOrd="0" parTransId="{57936ADD-E249-4148-8823-5C3F36803428}" sibTransId="{5AD86B94-CE21-4FB7-89EB-1A51B0ED5987}"/>
    <dgm:cxn modelId="{8F8C282C-0CE1-4AAF-BAE8-2040BE054017}" type="presOf" srcId="{93BD88F0-4931-4095-9814-45BBE96A092F}" destId="{C4C8F742-E00D-4E9D-A9E7-C79332038B89}" srcOrd="0" destOrd="0" presId="urn:microsoft.com/office/officeart/2005/8/layout/hProcess7"/>
    <dgm:cxn modelId="{EC154937-2839-45C7-B4CC-5B67F7F609FF}" srcId="{93BD88F0-4931-4095-9814-45BBE96A092F}" destId="{B3F2A172-3626-4B1D-9B19-6F800283ED54}" srcOrd="2" destOrd="0" parTransId="{177FA055-A8B2-4457-A92A-D32CA7E2248E}" sibTransId="{07074C54-ADAC-42FC-BE00-A602217874B9}"/>
    <dgm:cxn modelId="{E9560E45-30AA-4D14-BC15-7DEA994ADCD4}" srcId="{2ADEA05A-E190-4A4A-B1EA-D05F862161E8}" destId="{19563A92-6ABF-4EF5-A253-D5C83BF50ABA}" srcOrd="3" destOrd="0" parTransId="{AE475362-180B-4238-B8F6-26DD37ED0BE4}" sibTransId="{475B4FBD-D2F6-452C-BBA3-3CD746BDB171}"/>
    <dgm:cxn modelId="{B7E4304A-BDA1-4EF4-B684-2A69F521607E}" type="presOf" srcId="{CF39646B-BC41-43CC-AC52-8F12DCFDDEA5}" destId="{FA477017-B7BD-4722-AC00-47499ACB44EC}" srcOrd="0" destOrd="4" presId="urn:microsoft.com/office/officeart/2005/8/layout/hProcess7"/>
    <dgm:cxn modelId="{C6153F4D-D5C9-4580-8358-39CD548A86BE}" type="presOf" srcId="{AC524C3B-B6BA-4226-AA78-85FD54307242}" destId="{B41C6CD2-AF5A-4E7F-AE05-A5944E445EB4}" srcOrd="0" destOrd="0" presId="urn:microsoft.com/office/officeart/2005/8/layout/hProcess7"/>
    <dgm:cxn modelId="{19C15652-458D-4A77-9D31-27785EFDBCB5}" type="presOf" srcId="{D180781B-1D5D-45B9-B87C-5D130789AE9F}" destId="{DC5DA678-EF7C-447D-8704-FD521122EE3C}" srcOrd="0" destOrd="0" presId="urn:microsoft.com/office/officeart/2005/8/layout/hProcess7"/>
    <dgm:cxn modelId="{3B58C752-5F63-48BD-B296-4D844AA992FA}" type="presOf" srcId="{2ADEA05A-E190-4A4A-B1EA-D05F862161E8}" destId="{50E871EA-C6E5-4AC9-BD3F-A5E9664EB717}" srcOrd="0" destOrd="0" presId="urn:microsoft.com/office/officeart/2005/8/layout/hProcess7"/>
    <dgm:cxn modelId="{0F66EA73-28EE-4002-B878-3675C17003C9}" type="presOf" srcId="{62669A08-920F-48E3-9C84-D87CA9CFA0CB}" destId="{984BB2F8-91FE-45CD-93F1-2BB72C68B19A}" srcOrd="0" destOrd="0" presId="urn:microsoft.com/office/officeart/2005/8/layout/hProcess7"/>
    <dgm:cxn modelId="{E8193155-EC70-4F6F-B6C5-846488853DB3}" type="presOf" srcId="{127AA94F-63C2-4E0C-8F98-E53BCC58DB2B}" destId="{FA477017-B7BD-4722-AC00-47499ACB44EC}" srcOrd="0" destOrd="2" presId="urn:microsoft.com/office/officeart/2005/8/layout/hProcess7"/>
    <dgm:cxn modelId="{FBBAAF75-4974-4648-BCCB-AF1E1D374BFB}" srcId="{93BD88F0-4931-4095-9814-45BBE96A092F}" destId="{03E8F199-952B-41B7-97BC-76D9A8454EC4}" srcOrd="1" destOrd="0" parTransId="{C03C092B-B068-4D47-ADC0-C47FF741E8D0}" sibTransId="{07AC1C01-99DC-4EA6-BAB1-DC5486A213E8}"/>
    <dgm:cxn modelId="{16252278-6B2D-4BE8-8BDB-6DB97B6DF597}" srcId="{51C68913-B974-4475-9968-05405EFD081A}" destId="{1D5F12CC-199A-4FBA-AA33-FAE8EA2086E5}" srcOrd="2" destOrd="0" parTransId="{16682EB3-BCE1-44F6-A262-8189D6D66FA9}" sibTransId="{E418C897-CF2B-4C45-857A-E3B35D3EDA48}"/>
    <dgm:cxn modelId="{8681CA82-1385-4E11-A266-3C38BD85E0A8}" type="presOf" srcId="{541357A3-0932-492E-92FD-6B792B677FB3}" destId="{B41C6CD2-AF5A-4E7F-AE05-A5944E445EB4}" srcOrd="0" destOrd="4" presId="urn:microsoft.com/office/officeart/2005/8/layout/hProcess7"/>
    <dgm:cxn modelId="{4D5D3489-146C-4C90-9F26-96721B9242D5}" type="presOf" srcId="{93BD88F0-4931-4095-9814-45BBE96A092F}" destId="{AC842FC6-A85D-4624-8A45-B59D76FDD0EB}" srcOrd="1" destOrd="0" presId="urn:microsoft.com/office/officeart/2005/8/layout/hProcess7"/>
    <dgm:cxn modelId="{1354998E-DC3F-4254-A581-01C3C63FAC64}" srcId="{93BD88F0-4931-4095-9814-45BBE96A092F}" destId="{541357A3-0932-492E-92FD-6B792B677FB3}" srcOrd="4" destOrd="0" parTransId="{9817DE17-24C8-4EBF-B5B9-2E5098C4BE7B}" sibTransId="{77CA6BEE-3967-4EE8-9E01-C3C2ACBE3D6F}"/>
    <dgm:cxn modelId="{11F8069A-7269-436B-A613-CAA0F3A077D4}" type="presOf" srcId="{F1F98551-3F1E-4E5C-993A-2D4A5C33DE39}" destId="{F0975D86-0448-48C8-8DF1-3665B5D74667}" srcOrd="0" destOrd="0" presId="urn:microsoft.com/office/officeart/2005/8/layout/hProcess7"/>
    <dgm:cxn modelId="{172CD99B-79F0-4F01-AE27-963D80DE9654}" type="presOf" srcId="{03E8F199-952B-41B7-97BC-76D9A8454EC4}" destId="{B41C6CD2-AF5A-4E7F-AE05-A5944E445EB4}" srcOrd="0" destOrd="1" presId="urn:microsoft.com/office/officeart/2005/8/layout/hProcess7"/>
    <dgm:cxn modelId="{E037E1A9-AB39-4A23-B102-45916A18F1B4}" type="presOf" srcId="{B3F2A172-3626-4B1D-9B19-6F800283ED54}" destId="{B41C6CD2-AF5A-4E7F-AE05-A5944E445EB4}" srcOrd="0" destOrd="2" presId="urn:microsoft.com/office/officeart/2005/8/layout/hProcess7"/>
    <dgm:cxn modelId="{6CBC0BB6-D2D6-4985-BAE7-355A10CA2858}" type="presOf" srcId="{87F80E6F-789F-44FC-BB86-37EB53FBE0E1}" destId="{FA477017-B7BD-4722-AC00-47499ACB44EC}" srcOrd="0" destOrd="0" presId="urn:microsoft.com/office/officeart/2005/8/layout/hProcess7"/>
    <dgm:cxn modelId="{0BFF8EDD-08C9-4029-A7F1-D1BF7D214A57}" srcId="{2ADEA05A-E190-4A4A-B1EA-D05F862161E8}" destId="{23EF2389-E6A1-4939-AF93-0106F170C88C}" srcOrd="1" destOrd="0" parTransId="{0D02A49E-F41F-4863-8EC6-14F19BD28BCC}" sibTransId="{A07FFFE9-6560-45A5-8727-BD14BB286291}"/>
    <dgm:cxn modelId="{2C682DE8-04C7-4FF0-9726-4135D8FFF2BA}" type="presOf" srcId="{2ADEA05A-E190-4A4A-B1EA-D05F862161E8}" destId="{7923EBEF-C921-45C0-9AAB-AE16D9EAA043}" srcOrd="1" destOrd="0" presId="urn:microsoft.com/office/officeart/2005/8/layout/hProcess7"/>
    <dgm:cxn modelId="{67EAF1E9-F11D-4AE6-8EB5-9DCFCFF88ECF}" type="presOf" srcId="{19563A92-6ABF-4EF5-A253-D5C83BF50ABA}" destId="{FA477017-B7BD-4722-AC00-47499ACB44EC}" srcOrd="0" destOrd="3" presId="urn:microsoft.com/office/officeart/2005/8/layout/hProcess7"/>
    <dgm:cxn modelId="{F62132EC-79C2-4EE6-AA14-34676E0EA72C}" type="presOf" srcId="{51C68913-B974-4475-9968-05405EFD081A}" destId="{9971B7AB-18F4-4445-B79D-84DB8E2BE461}" srcOrd="0" destOrd="0" presId="urn:microsoft.com/office/officeart/2005/8/layout/hProcess7"/>
    <dgm:cxn modelId="{879BBDF4-1AB3-4F65-BAC4-92061440422E}" type="presOf" srcId="{1D5F12CC-199A-4FBA-AA33-FAE8EA2086E5}" destId="{871CD709-D7AE-43E1-B486-2EB8B3BFD2F8}" srcOrd="0" destOrd="0" presId="urn:microsoft.com/office/officeart/2005/8/layout/hProcess7"/>
    <dgm:cxn modelId="{C1C77EF9-F185-47DB-AE09-393AF2A4E660}" srcId="{1D5F12CC-199A-4FBA-AA33-FAE8EA2086E5}" destId="{62669A08-920F-48E3-9C84-D87CA9CFA0CB}" srcOrd="0" destOrd="0" parTransId="{AAAE4428-390F-4FD3-A1C2-568BC0FC1382}" sibTransId="{5226668E-7D36-4676-B29F-78AB13AE7F01}"/>
    <dgm:cxn modelId="{C61989FF-83ED-4C82-BC0D-5364164F2893}" srcId="{2ADEA05A-E190-4A4A-B1EA-D05F862161E8}" destId="{87F80E6F-789F-44FC-BB86-37EB53FBE0E1}" srcOrd="0" destOrd="0" parTransId="{5C6D4217-4D6C-4981-B82E-A144EF7673F7}" sibTransId="{BC84E557-267B-4841-984B-51AD0455CD47}"/>
    <dgm:cxn modelId="{381C2324-E695-4779-B878-F981A517D890}" type="presParOf" srcId="{9971B7AB-18F4-4445-B79D-84DB8E2BE461}" destId="{90882475-0537-4AC0-8410-E88E9EC3D7BD}" srcOrd="0" destOrd="0" presId="urn:microsoft.com/office/officeart/2005/8/layout/hProcess7"/>
    <dgm:cxn modelId="{2682CC54-B7A7-4767-99B1-323DE29C934F}" type="presParOf" srcId="{90882475-0537-4AC0-8410-E88E9EC3D7BD}" destId="{DC5DA678-EF7C-447D-8704-FD521122EE3C}" srcOrd="0" destOrd="0" presId="urn:microsoft.com/office/officeart/2005/8/layout/hProcess7"/>
    <dgm:cxn modelId="{0D4CD392-5FA0-4E32-81C7-9E5184A9BE3D}" type="presParOf" srcId="{90882475-0537-4AC0-8410-E88E9EC3D7BD}" destId="{59790671-7A17-4703-A740-17BFAA84AFD9}" srcOrd="1" destOrd="0" presId="urn:microsoft.com/office/officeart/2005/8/layout/hProcess7"/>
    <dgm:cxn modelId="{432876CA-7370-40FD-80D2-EB7C851878C0}" type="presParOf" srcId="{90882475-0537-4AC0-8410-E88E9EC3D7BD}" destId="{F0975D86-0448-48C8-8DF1-3665B5D74667}" srcOrd="2" destOrd="0" presId="urn:microsoft.com/office/officeart/2005/8/layout/hProcess7"/>
    <dgm:cxn modelId="{8563218B-CB1E-4C1D-9AB5-1B13149D752F}" type="presParOf" srcId="{9971B7AB-18F4-4445-B79D-84DB8E2BE461}" destId="{82270827-BC62-4DAD-8189-9151DC649AEF}" srcOrd="1" destOrd="0" presId="urn:microsoft.com/office/officeart/2005/8/layout/hProcess7"/>
    <dgm:cxn modelId="{465D453A-B2DA-47CF-9BB0-8349309E1566}" type="presParOf" srcId="{9971B7AB-18F4-4445-B79D-84DB8E2BE461}" destId="{3ACA6502-9980-4BA8-8603-D369CDE0E1FF}" srcOrd="2" destOrd="0" presId="urn:microsoft.com/office/officeart/2005/8/layout/hProcess7"/>
    <dgm:cxn modelId="{1988CAA3-A101-47DF-A946-DBDC57000F49}" type="presParOf" srcId="{3ACA6502-9980-4BA8-8603-D369CDE0E1FF}" destId="{71CF266A-4410-4699-B112-C5C3B73D7FD5}" srcOrd="0" destOrd="0" presId="urn:microsoft.com/office/officeart/2005/8/layout/hProcess7"/>
    <dgm:cxn modelId="{23530710-0736-4CBD-BAD4-FC06EB9BCFE2}" type="presParOf" srcId="{3ACA6502-9980-4BA8-8603-D369CDE0E1FF}" destId="{F45DC72A-9D65-450E-BA4A-0EF50457F265}" srcOrd="1" destOrd="0" presId="urn:microsoft.com/office/officeart/2005/8/layout/hProcess7"/>
    <dgm:cxn modelId="{404437F2-431C-4FA6-A8DA-85DBC68B5D72}" type="presParOf" srcId="{3ACA6502-9980-4BA8-8603-D369CDE0E1FF}" destId="{9E0D6002-E517-4437-AC9E-A4B3D948100A}" srcOrd="2" destOrd="0" presId="urn:microsoft.com/office/officeart/2005/8/layout/hProcess7"/>
    <dgm:cxn modelId="{3F3B24D9-14FB-44BB-BA29-8F1EE194A45E}" type="presParOf" srcId="{9971B7AB-18F4-4445-B79D-84DB8E2BE461}" destId="{FD59472B-282A-402F-8A1A-08AFB277B07D}" srcOrd="3" destOrd="0" presId="urn:microsoft.com/office/officeart/2005/8/layout/hProcess7"/>
    <dgm:cxn modelId="{9BBA3AD3-6ABA-4026-80AC-AAA58F167363}" type="presParOf" srcId="{9971B7AB-18F4-4445-B79D-84DB8E2BE461}" destId="{4E964BD6-2C13-4EC4-BA43-72CCC60D1329}" srcOrd="4" destOrd="0" presId="urn:microsoft.com/office/officeart/2005/8/layout/hProcess7"/>
    <dgm:cxn modelId="{C1F92E24-4AB5-4445-821A-52B90FB11060}" type="presParOf" srcId="{4E964BD6-2C13-4EC4-BA43-72CCC60D1329}" destId="{50E871EA-C6E5-4AC9-BD3F-A5E9664EB717}" srcOrd="0" destOrd="0" presId="urn:microsoft.com/office/officeart/2005/8/layout/hProcess7"/>
    <dgm:cxn modelId="{14E1AC73-5357-4F5C-B5A4-22FE9E3FECC8}" type="presParOf" srcId="{4E964BD6-2C13-4EC4-BA43-72CCC60D1329}" destId="{7923EBEF-C921-45C0-9AAB-AE16D9EAA043}" srcOrd="1" destOrd="0" presId="urn:microsoft.com/office/officeart/2005/8/layout/hProcess7"/>
    <dgm:cxn modelId="{FE6FD251-A684-4C71-9873-61F3823987CB}" type="presParOf" srcId="{4E964BD6-2C13-4EC4-BA43-72CCC60D1329}" destId="{FA477017-B7BD-4722-AC00-47499ACB44EC}" srcOrd="2" destOrd="0" presId="urn:microsoft.com/office/officeart/2005/8/layout/hProcess7"/>
    <dgm:cxn modelId="{08127AAC-3A7D-4CCD-81CF-B439312DA972}" type="presParOf" srcId="{9971B7AB-18F4-4445-B79D-84DB8E2BE461}" destId="{3DB47E1D-09C8-4E7D-830D-414F6B100C86}" srcOrd="5" destOrd="0" presId="urn:microsoft.com/office/officeart/2005/8/layout/hProcess7"/>
    <dgm:cxn modelId="{19B70CCD-2046-4654-A292-9155E6EE1E44}" type="presParOf" srcId="{9971B7AB-18F4-4445-B79D-84DB8E2BE461}" destId="{439C486A-78C1-414F-B510-D787342CFAC0}" srcOrd="6" destOrd="0" presId="urn:microsoft.com/office/officeart/2005/8/layout/hProcess7"/>
    <dgm:cxn modelId="{371F6387-A889-47FA-8DEA-A4DD8ADA53B6}" type="presParOf" srcId="{439C486A-78C1-414F-B510-D787342CFAC0}" destId="{008C7916-8C04-4396-9B18-76C334E28E38}" srcOrd="0" destOrd="0" presId="urn:microsoft.com/office/officeart/2005/8/layout/hProcess7"/>
    <dgm:cxn modelId="{41720833-B32D-42C4-B540-CAE41ADD0A29}" type="presParOf" srcId="{439C486A-78C1-414F-B510-D787342CFAC0}" destId="{E0AF4882-80EB-4958-B98A-CB8B4848BF27}" srcOrd="1" destOrd="0" presId="urn:microsoft.com/office/officeart/2005/8/layout/hProcess7"/>
    <dgm:cxn modelId="{BAB38B74-6DC7-40D7-B25D-71D6BEB84C03}" type="presParOf" srcId="{439C486A-78C1-414F-B510-D787342CFAC0}" destId="{E32225D0-0B2F-4362-AFDC-B63C638E8D88}" srcOrd="2" destOrd="0" presId="urn:microsoft.com/office/officeart/2005/8/layout/hProcess7"/>
    <dgm:cxn modelId="{1CBC71C2-0C4B-440F-80DE-80D06071618D}" type="presParOf" srcId="{9971B7AB-18F4-4445-B79D-84DB8E2BE461}" destId="{2201DFA0-C3D9-4299-A776-ABA81515A4B1}" srcOrd="7" destOrd="0" presId="urn:microsoft.com/office/officeart/2005/8/layout/hProcess7"/>
    <dgm:cxn modelId="{206925BB-2043-465B-B376-3EBC005211E2}" type="presParOf" srcId="{9971B7AB-18F4-4445-B79D-84DB8E2BE461}" destId="{B8F34951-D43A-4A55-8E51-DED8BCDE398C}" srcOrd="8" destOrd="0" presId="urn:microsoft.com/office/officeart/2005/8/layout/hProcess7"/>
    <dgm:cxn modelId="{FB5D7BBD-C76B-43FA-A38D-B31567B19990}" type="presParOf" srcId="{B8F34951-D43A-4A55-8E51-DED8BCDE398C}" destId="{871CD709-D7AE-43E1-B486-2EB8B3BFD2F8}" srcOrd="0" destOrd="0" presId="urn:microsoft.com/office/officeart/2005/8/layout/hProcess7"/>
    <dgm:cxn modelId="{A489EA15-6997-412C-91B6-41FF775D8F7F}" type="presParOf" srcId="{B8F34951-D43A-4A55-8E51-DED8BCDE398C}" destId="{0CCAF291-856A-4F44-B042-2923908BADE0}" srcOrd="1" destOrd="0" presId="urn:microsoft.com/office/officeart/2005/8/layout/hProcess7"/>
    <dgm:cxn modelId="{AE19CAA0-8021-45F2-8A13-64A987ADC440}" type="presParOf" srcId="{B8F34951-D43A-4A55-8E51-DED8BCDE398C}" destId="{984BB2F8-91FE-45CD-93F1-2BB72C68B19A}" srcOrd="2" destOrd="0" presId="urn:microsoft.com/office/officeart/2005/8/layout/hProcess7"/>
    <dgm:cxn modelId="{E71D298A-FB8C-4432-9E3E-21DEA2CC5A0C}" type="presParOf" srcId="{9971B7AB-18F4-4445-B79D-84DB8E2BE461}" destId="{2E7DD69C-1E06-4795-8898-ABE37060F4C4}" srcOrd="9" destOrd="0" presId="urn:microsoft.com/office/officeart/2005/8/layout/hProcess7"/>
    <dgm:cxn modelId="{1856B133-4487-49BB-BF14-858CBAC65A77}" type="presParOf" srcId="{9971B7AB-18F4-4445-B79D-84DB8E2BE461}" destId="{15E89ACB-3265-473E-99D2-9C3DE0A9409F}" srcOrd="10" destOrd="0" presId="urn:microsoft.com/office/officeart/2005/8/layout/hProcess7"/>
    <dgm:cxn modelId="{56BCE490-A074-4497-8C51-A74039F164B4}" type="presParOf" srcId="{15E89ACB-3265-473E-99D2-9C3DE0A9409F}" destId="{9E9C9FC2-1ABD-4C5B-AA5A-BC2A7B73F0FD}" srcOrd="0" destOrd="0" presId="urn:microsoft.com/office/officeart/2005/8/layout/hProcess7"/>
    <dgm:cxn modelId="{506CDD03-60E3-4CCC-AFAC-76B61FD68362}" type="presParOf" srcId="{15E89ACB-3265-473E-99D2-9C3DE0A9409F}" destId="{7E699F41-C279-4B18-BF77-E3E607754D15}" srcOrd="1" destOrd="0" presId="urn:microsoft.com/office/officeart/2005/8/layout/hProcess7"/>
    <dgm:cxn modelId="{6F69992F-2384-4427-8D34-8525303FD8F5}" type="presParOf" srcId="{15E89ACB-3265-473E-99D2-9C3DE0A9409F}" destId="{9A0574AC-8C33-4128-9648-C5FC664FB761}" srcOrd="2" destOrd="0" presId="urn:microsoft.com/office/officeart/2005/8/layout/hProcess7"/>
    <dgm:cxn modelId="{7B0C845A-B1BD-41E9-8946-5DB2BF7ECC21}" type="presParOf" srcId="{9971B7AB-18F4-4445-B79D-84DB8E2BE461}" destId="{04675D64-F807-4FEA-BF9F-26C336B9EC70}" srcOrd="11" destOrd="0" presId="urn:microsoft.com/office/officeart/2005/8/layout/hProcess7"/>
    <dgm:cxn modelId="{67F4732D-A4CF-4772-9B52-C68AF56E0434}" type="presParOf" srcId="{9971B7AB-18F4-4445-B79D-84DB8E2BE461}" destId="{48CB9A4D-264B-4B52-BE1D-53500C8465DF}" srcOrd="12" destOrd="0" presId="urn:microsoft.com/office/officeart/2005/8/layout/hProcess7"/>
    <dgm:cxn modelId="{CB7C3E16-85EA-4616-971A-134795FEE04C}" type="presParOf" srcId="{48CB9A4D-264B-4B52-BE1D-53500C8465DF}" destId="{C4C8F742-E00D-4E9D-A9E7-C79332038B89}" srcOrd="0" destOrd="0" presId="urn:microsoft.com/office/officeart/2005/8/layout/hProcess7"/>
    <dgm:cxn modelId="{DCBB3FCD-80C9-4EBA-B46C-E1BC40FF685C}" type="presParOf" srcId="{48CB9A4D-264B-4B52-BE1D-53500C8465DF}" destId="{AC842FC6-A85D-4624-8A45-B59D76FDD0EB}" srcOrd="1" destOrd="0" presId="urn:microsoft.com/office/officeart/2005/8/layout/hProcess7"/>
    <dgm:cxn modelId="{5D77415E-ACE5-4589-87B3-CE74370A50D3}" type="presParOf" srcId="{48CB9A4D-264B-4B52-BE1D-53500C8465DF}" destId="{B41C6CD2-AF5A-4E7F-AE05-A5944E445EB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1C68913-B974-4475-9968-05405EFD081A}" type="doc">
      <dgm:prSet loTypeId="urn:microsoft.com/office/officeart/2005/8/layout/hProcess7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D180781B-1D5D-45B9-B87C-5D130789AE9F}">
      <dgm:prSet phldrT="[Text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n-US" b="1" i="1" dirty="0"/>
            <a:t>30 Days</a:t>
          </a:r>
        </a:p>
      </dgm:t>
    </dgm:pt>
    <dgm:pt modelId="{C6F94874-B77E-46A1-9222-67CF2EECBA4A}" type="parTrans" cxnId="{32E0D309-E8B5-4E7A-AC91-71AA703BF4B2}">
      <dgm:prSet/>
      <dgm:spPr/>
      <dgm:t>
        <a:bodyPr/>
        <a:lstStyle/>
        <a:p>
          <a:endParaRPr lang="en-US"/>
        </a:p>
      </dgm:t>
    </dgm:pt>
    <dgm:pt modelId="{D511DD0F-5AC3-4789-B855-021B233B3E86}" type="sibTrans" cxnId="{32E0D309-E8B5-4E7A-AC91-71AA703BF4B2}">
      <dgm:prSet/>
      <dgm:spPr/>
      <dgm:t>
        <a:bodyPr/>
        <a:lstStyle/>
        <a:p>
          <a:endParaRPr lang="en-US"/>
        </a:p>
      </dgm:t>
    </dgm:pt>
    <dgm:pt modelId="{F1F98551-3F1E-4E5C-993A-2D4A5C33DE39}">
      <dgm:prSet phldrT="[Text]" custT="1"/>
      <dgm:spPr/>
      <dgm:t>
        <a:bodyPr/>
        <a:lstStyle/>
        <a:p>
          <a:pPr algn="ctr">
            <a:buNone/>
          </a:pPr>
          <a:endParaRPr lang="en-US" sz="1800" b="0" i="0" dirty="0">
            <a:latin typeface="+mn-lt"/>
          </a:endParaRPr>
        </a:p>
        <a:p>
          <a:pPr algn="ctr">
            <a:buNone/>
          </a:pPr>
          <a:r>
            <a:rPr lang="en-US" sz="1800" b="0" i="0" dirty="0">
              <a:latin typeface="+mn-lt"/>
            </a:rPr>
            <a:t>Ramp Up Resources</a:t>
          </a:r>
        </a:p>
        <a:p>
          <a:pPr algn="ctr">
            <a:buNone/>
          </a:pPr>
          <a:endParaRPr lang="en-US" sz="1800" b="0" i="0" dirty="0">
            <a:latin typeface="+mn-lt"/>
          </a:endParaRPr>
        </a:p>
        <a:p>
          <a:pPr algn="ctr">
            <a:buNone/>
          </a:pPr>
          <a:r>
            <a:rPr lang="en-US" sz="1800" b="0" i="0" dirty="0">
              <a:latin typeface="+mn-lt"/>
            </a:rPr>
            <a:t>Target Database Build</a:t>
          </a:r>
        </a:p>
        <a:p>
          <a:pPr algn="ctr">
            <a:buNone/>
          </a:pPr>
          <a:endParaRPr lang="en-US" sz="1800" b="0" i="0" dirty="0">
            <a:latin typeface="+mn-lt"/>
          </a:endParaRPr>
        </a:p>
        <a:p>
          <a:pPr algn="ctr">
            <a:buNone/>
          </a:pPr>
          <a:r>
            <a:rPr lang="en-US" sz="1800" b="0" i="0" dirty="0">
              <a:latin typeface="+mn-lt"/>
            </a:rPr>
            <a:t>Sale Tool Development</a:t>
          </a:r>
        </a:p>
        <a:p>
          <a:pPr algn="ctr">
            <a:buNone/>
          </a:pPr>
          <a:endParaRPr lang="en-US" sz="1800" b="0" i="0" dirty="0">
            <a:latin typeface="+mn-lt"/>
          </a:endParaRPr>
        </a:p>
        <a:p>
          <a:pPr algn="ctr">
            <a:buNone/>
          </a:pPr>
          <a:r>
            <a:rPr lang="en-US" sz="1800" b="0" i="0" dirty="0">
              <a:latin typeface="+mn-lt"/>
            </a:rPr>
            <a:t>Partner Tool Development</a:t>
          </a:r>
        </a:p>
        <a:p>
          <a:pPr algn="ctr">
            <a:buNone/>
          </a:pPr>
          <a:endParaRPr lang="en-US" sz="1800" b="0" i="0" dirty="0">
            <a:latin typeface="+mn-lt"/>
          </a:endParaRPr>
        </a:p>
        <a:p>
          <a:pPr algn="ctr">
            <a:buNone/>
          </a:pPr>
          <a:r>
            <a:rPr lang="en-US" sz="1800" b="0" i="0" dirty="0">
              <a:latin typeface="+mn-lt"/>
            </a:rPr>
            <a:t>Speaker Opp Assessment</a:t>
          </a:r>
        </a:p>
      </dgm:t>
    </dgm:pt>
    <dgm:pt modelId="{57936ADD-E249-4148-8823-5C3F36803428}" type="parTrans" cxnId="{CEDD6A2B-8480-4F98-90DC-DEEFD6E6C658}">
      <dgm:prSet/>
      <dgm:spPr/>
      <dgm:t>
        <a:bodyPr/>
        <a:lstStyle/>
        <a:p>
          <a:endParaRPr lang="en-US"/>
        </a:p>
      </dgm:t>
    </dgm:pt>
    <dgm:pt modelId="{5AD86B94-CE21-4FB7-89EB-1A51B0ED5987}" type="sibTrans" cxnId="{CEDD6A2B-8480-4F98-90DC-DEEFD6E6C658}">
      <dgm:prSet/>
      <dgm:spPr/>
      <dgm:t>
        <a:bodyPr/>
        <a:lstStyle/>
        <a:p>
          <a:endParaRPr lang="en-US"/>
        </a:p>
      </dgm:t>
    </dgm:pt>
    <dgm:pt modelId="{2ADEA05A-E190-4A4A-B1EA-D05F862161E8}">
      <dgm:prSet phldrT="[Text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b="1" i="1" dirty="0"/>
            <a:t>60 Days</a:t>
          </a:r>
        </a:p>
      </dgm:t>
    </dgm:pt>
    <dgm:pt modelId="{71D0AE92-C7AC-49BF-A4DB-7C800B206D95}" type="parTrans" cxnId="{CB23FE26-E5EC-4F5D-BF87-10F8A330E3E1}">
      <dgm:prSet/>
      <dgm:spPr/>
      <dgm:t>
        <a:bodyPr/>
        <a:lstStyle/>
        <a:p>
          <a:endParaRPr lang="en-US"/>
        </a:p>
      </dgm:t>
    </dgm:pt>
    <dgm:pt modelId="{C80EED12-79FC-48B0-AC49-997CC67333F0}" type="sibTrans" cxnId="{CB23FE26-E5EC-4F5D-BF87-10F8A330E3E1}">
      <dgm:prSet/>
      <dgm:spPr/>
      <dgm:t>
        <a:bodyPr/>
        <a:lstStyle/>
        <a:p>
          <a:endParaRPr lang="en-US"/>
        </a:p>
      </dgm:t>
    </dgm:pt>
    <dgm:pt modelId="{87F80E6F-789F-44FC-BB86-37EB53FBE0E1}">
      <dgm:prSet phldrT="[Text]"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dirty="0">
              <a:latin typeface="+mn-lt"/>
            </a:rPr>
            <a:t>Technical  Tools in Place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dirty="0">
              <a:latin typeface="+mn-lt"/>
            </a:rPr>
            <a:t>Rapid BD  Outreach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dirty="0">
              <a:latin typeface="+mn-lt"/>
            </a:rPr>
            <a:t>Feedback Tracking Needs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dirty="0">
              <a:latin typeface="+mn-lt"/>
            </a:rPr>
            <a:t>Videos and Webpages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i="0" dirty="0">
            <a:latin typeface="+mn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i="0" dirty="0">
              <a:latin typeface="+mn-lt"/>
            </a:rPr>
            <a:t>Integrated Marketing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5C6D4217-4D6C-4981-B82E-A144EF7673F7}" type="parTrans" cxnId="{C61989FF-83ED-4C82-BC0D-5364164F2893}">
      <dgm:prSet/>
      <dgm:spPr/>
      <dgm:t>
        <a:bodyPr/>
        <a:lstStyle/>
        <a:p>
          <a:endParaRPr lang="en-US"/>
        </a:p>
      </dgm:t>
    </dgm:pt>
    <dgm:pt modelId="{BC84E557-267B-4841-984B-51AD0455CD47}" type="sibTrans" cxnId="{C61989FF-83ED-4C82-BC0D-5364164F2893}">
      <dgm:prSet/>
      <dgm:spPr/>
      <dgm:t>
        <a:bodyPr/>
        <a:lstStyle/>
        <a:p>
          <a:endParaRPr lang="en-US"/>
        </a:p>
      </dgm:t>
    </dgm:pt>
    <dgm:pt modelId="{1D5F12CC-199A-4FBA-AA33-FAE8EA2086E5}">
      <dgm:prSet phldrT="[Text]"/>
      <dgm:spPr>
        <a:solidFill>
          <a:srgbClr val="002060"/>
        </a:solidFill>
      </dgm:spPr>
      <dgm:t>
        <a:bodyPr/>
        <a:lstStyle/>
        <a:p>
          <a:r>
            <a:rPr lang="en-US" b="1" i="1" dirty="0"/>
            <a:t>90 Days </a:t>
          </a:r>
        </a:p>
      </dgm:t>
    </dgm:pt>
    <dgm:pt modelId="{16682EB3-BCE1-44F6-A262-8189D6D66FA9}" type="parTrans" cxnId="{16252278-6B2D-4BE8-8BDB-6DB97B6DF597}">
      <dgm:prSet/>
      <dgm:spPr/>
      <dgm:t>
        <a:bodyPr/>
        <a:lstStyle/>
        <a:p>
          <a:endParaRPr lang="en-US"/>
        </a:p>
      </dgm:t>
    </dgm:pt>
    <dgm:pt modelId="{E418C897-CF2B-4C45-857A-E3B35D3EDA48}" type="sibTrans" cxnId="{16252278-6B2D-4BE8-8BDB-6DB97B6DF597}">
      <dgm:prSet/>
      <dgm:spPr/>
      <dgm:t>
        <a:bodyPr/>
        <a:lstStyle/>
        <a:p>
          <a:endParaRPr lang="en-US"/>
        </a:p>
      </dgm:t>
    </dgm:pt>
    <dgm:pt modelId="{62669A08-920F-48E3-9C84-D87CA9CFA0CB}">
      <dgm:prSet phldrT="[Text]"/>
      <dgm:spPr/>
      <dgm:t>
        <a:bodyPr/>
        <a:lstStyle/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  <a:p>
          <a:endParaRPr lang="en-US" dirty="0"/>
        </a:p>
      </dgm:t>
    </dgm:pt>
    <dgm:pt modelId="{AAAE4428-390F-4FD3-A1C2-568BC0FC1382}" type="parTrans" cxnId="{C1C77EF9-F185-47DB-AE09-393AF2A4E660}">
      <dgm:prSet/>
      <dgm:spPr/>
      <dgm:t>
        <a:bodyPr/>
        <a:lstStyle/>
        <a:p>
          <a:endParaRPr lang="en-US"/>
        </a:p>
      </dgm:t>
    </dgm:pt>
    <dgm:pt modelId="{5226668E-7D36-4676-B29F-78AB13AE7F01}" type="sibTrans" cxnId="{C1C77EF9-F185-47DB-AE09-393AF2A4E660}">
      <dgm:prSet/>
      <dgm:spPr/>
      <dgm:t>
        <a:bodyPr/>
        <a:lstStyle/>
        <a:p>
          <a:endParaRPr lang="en-US"/>
        </a:p>
      </dgm:t>
    </dgm:pt>
    <dgm:pt modelId="{93BD88F0-4931-4095-9814-45BBE96A092F}">
      <dgm:prSet phldrT="[Text]"/>
      <dgm:spPr>
        <a:solidFill>
          <a:srgbClr val="006600"/>
        </a:solidFill>
      </dgm:spPr>
      <dgm:t>
        <a:bodyPr/>
        <a:lstStyle/>
        <a:p>
          <a:r>
            <a:rPr lang="en-US" b="1" i="1" dirty="0"/>
            <a:t>180 Days</a:t>
          </a:r>
        </a:p>
      </dgm:t>
    </dgm:pt>
    <dgm:pt modelId="{10F2C17A-AEAB-4D94-9B00-9BDA499D41CB}" type="parTrans" cxnId="{BEA12111-01ED-421E-85CA-EA3A3152FD7C}">
      <dgm:prSet/>
      <dgm:spPr/>
      <dgm:t>
        <a:bodyPr/>
        <a:lstStyle/>
        <a:p>
          <a:endParaRPr lang="en-US"/>
        </a:p>
      </dgm:t>
    </dgm:pt>
    <dgm:pt modelId="{2C160EF4-7924-4FA2-AD85-0D85F82F0C54}" type="sibTrans" cxnId="{BEA12111-01ED-421E-85CA-EA3A3152FD7C}">
      <dgm:prSet/>
      <dgm:spPr/>
      <dgm:t>
        <a:bodyPr/>
        <a:lstStyle/>
        <a:p>
          <a:endParaRPr lang="en-US"/>
        </a:p>
      </dgm:t>
    </dgm:pt>
    <dgm:pt modelId="{AC524C3B-B6BA-4226-AA78-85FD54307242}">
      <dgm:prSet phldrT="[Text]" custT="1"/>
      <dgm:spPr/>
      <dgm:t>
        <a:bodyPr/>
        <a:lstStyle/>
        <a:p>
          <a:pPr algn="ctr"/>
          <a:endParaRPr lang="en-US" sz="1800" dirty="0"/>
        </a:p>
        <a:p>
          <a:pPr algn="ctr"/>
          <a:r>
            <a:rPr lang="en-US" sz="1800" dirty="0"/>
            <a:t>Partner            Co-Marketing </a:t>
          </a:r>
        </a:p>
      </dgm:t>
    </dgm:pt>
    <dgm:pt modelId="{6804BA9F-2025-4937-A71B-67BC7A699D50}" type="parTrans" cxnId="{0FA52420-4807-4E2E-A9C0-27EB8A23F03F}">
      <dgm:prSet/>
      <dgm:spPr/>
      <dgm:t>
        <a:bodyPr/>
        <a:lstStyle/>
        <a:p>
          <a:endParaRPr lang="en-US"/>
        </a:p>
      </dgm:t>
    </dgm:pt>
    <dgm:pt modelId="{679F8413-A2C8-4DED-9767-661F5BF551A9}" type="sibTrans" cxnId="{0FA52420-4807-4E2E-A9C0-27EB8A23F03F}">
      <dgm:prSet/>
      <dgm:spPr/>
      <dgm:t>
        <a:bodyPr/>
        <a:lstStyle/>
        <a:p>
          <a:endParaRPr lang="en-US"/>
        </a:p>
      </dgm:t>
    </dgm:pt>
    <dgm:pt modelId="{19563A92-6ABF-4EF5-A253-D5C83BF50ABA}">
      <dgm:prSet custT="1"/>
      <dgm:spPr/>
      <dgm:t>
        <a:bodyPr/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dirty="0"/>
        </a:p>
      </dgm:t>
    </dgm:pt>
    <dgm:pt modelId="{AE475362-180B-4238-B8F6-26DD37ED0BE4}" type="parTrans" cxnId="{E9560E45-30AA-4D14-BC15-7DEA994ADCD4}">
      <dgm:prSet/>
      <dgm:spPr/>
      <dgm:t>
        <a:bodyPr/>
        <a:lstStyle/>
        <a:p>
          <a:endParaRPr lang="en-US"/>
        </a:p>
      </dgm:t>
    </dgm:pt>
    <dgm:pt modelId="{475B4FBD-D2F6-452C-BBA3-3CD746BDB171}" type="sibTrans" cxnId="{E9560E45-30AA-4D14-BC15-7DEA994ADCD4}">
      <dgm:prSet/>
      <dgm:spPr/>
      <dgm:t>
        <a:bodyPr/>
        <a:lstStyle/>
        <a:p>
          <a:endParaRPr lang="en-US"/>
        </a:p>
      </dgm:t>
    </dgm:pt>
    <dgm:pt modelId="{03E8F199-952B-41B7-97BC-76D9A8454EC4}">
      <dgm:prSet custT="1"/>
      <dgm:spPr/>
      <dgm:t>
        <a:bodyPr/>
        <a:lstStyle/>
        <a:p>
          <a:pPr algn="ctr"/>
          <a:endParaRPr lang="en-US" sz="1800" dirty="0"/>
        </a:p>
      </dgm:t>
    </dgm:pt>
    <dgm:pt modelId="{C03C092B-B068-4D47-ADC0-C47FF741E8D0}" type="parTrans" cxnId="{FBBAAF75-4974-4648-BCCB-AF1E1D374BFB}">
      <dgm:prSet/>
      <dgm:spPr/>
      <dgm:t>
        <a:bodyPr/>
        <a:lstStyle/>
        <a:p>
          <a:endParaRPr lang="en-US"/>
        </a:p>
      </dgm:t>
    </dgm:pt>
    <dgm:pt modelId="{07AC1C01-99DC-4EA6-BAB1-DC5486A213E8}" type="sibTrans" cxnId="{FBBAAF75-4974-4648-BCCB-AF1E1D374BFB}">
      <dgm:prSet/>
      <dgm:spPr/>
      <dgm:t>
        <a:bodyPr/>
        <a:lstStyle/>
        <a:p>
          <a:endParaRPr lang="en-US"/>
        </a:p>
      </dgm:t>
    </dgm:pt>
    <dgm:pt modelId="{B3F2A172-3626-4B1D-9B19-6F800283ED54}">
      <dgm:prSet custT="1"/>
      <dgm:spPr/>
      <dgm:t>
        <a:bodyPr/>
        <a:lstStyle/>
        <a:p>
          <a:pPr algn="ctr"/>
          <a:r>
            <a:rPr lang="en-US" sz="1800" dirty="0"/>
            <a:t>Speaking Opportunities</a:t>
          </a:r>
        </a:p>
      </dgm:t>
    </dgm:pt>
    <dgm:pt modelId="{177FA055-A8B2-4457-A92A-D32CA7E2248E}" type="parTrans" cxnId="{EC154937-2839-45C7-B4CC-5B67F7F609FF}">
      <dgm:prSet/>
      <dgm:spPr/>
      <dgm:t>
        <a:bodyPr/>
        <a:lstStyle/>
        <a:p>
          <a:endParaRPr lang="en-US"/>
        </a:p>
      </dgm:t>
    </dgm:pt>
    <dgm:pt modelId="{07074C54-ADAC-42FC-BE00-A602217874B9}" type="sibTrans" cxnId="{EC154937-2839-45C7-B4CC-5B67F7F609FF}">
      <dgm:prSet/>
      <dgm:spPr/>
      <dgm:t>
        <a:bodyPr/>
        <a:lstStyle/>
        <a:p>
          <a:endParaRPr lang="en-US"/>
        </a:p>
      </dgm:t>
    </dgm:pt>
    <dgm:pt modelId="{24BF7AFD-B4DC-48CB-9E5C-A3470EC5A3A1}">
      <dgm:prSet custT="1"/>
      <dgm:spPr/>
      <dgm:t>
        <a:bodyPr/>
        <a:lstStyle/>
        <a:p>
          <a:pPr algn="ctr"/>
          <a:endParaRPr lang="en-US" sz="1800" dirty="0"/>
        </a:p>
      </dgm:t>
    </dgm:pt>
    <dgm:pt modelId="{BBB3310E-544E-4A92-BB3A-3DC93D8893F5}" type="parTrans" cxnId="{2DCE2810-667F-48E1-815C-B32D563AC4B5}">
      <dgm:prSet/>
      <dgm:spPr/>
      <dgm:t>
        <a:bodyPr/>
        <a:lstStyle/>
        <a:p>
          <a:endParaRPr lang="en-US"/>
        </a:p>
      </dgm:t>
    </dgm:pt>
    <dgm:pt modelId="{FD377C45-E457-4981-9F95-417434690218}" type="sibTrans" cxnId="{2DCE2810-667F-48E1-815C-B32D563AC4B5}">
      <dgm:prSet/>
      <dgm:spPr/>
      <dgm:t>
        <a:bodyPr/>
        <a:lstStyle/>
        <a:p>
          <a:endParaRPr lang="en-US"/>
        </a:p>
      </dgm:t>
    </dgm:pt>
    <dgm:pt modelId="{541357A3-0932-492E-92FD-6B792B677FB3}">
      <dgm:prSet custT="1"/>
      <dgm:spPr/>
      <dgm:t>
        <a:bodyPr/>
        <a:lstStyle/>
        <a:p>
          <a:pPr algn="ctr"/>
          <a:r>
            <a:rPr lang="en-US" sz="1800" dirty="0"/>
            <a:t>Hotel Social Communities</a:t>
          </a:r>
        </a:p>
        <a:p>
          <a:pPr algn="ctr"/>
          <a:endParaRPr lang="en-US" sz="1800" dirty="0"/>
        </a:p>
        <a:p>
          <a:pPr algn="ctr"/>
          <a:r>
            <a:rPr lang="en-US" sz="1800" dirty="0"/>
            <a:t>Hotel Supplier Forum Meeting</a:t>
          </a:r>
        </a:p>
        <a:p>
          <a:pPr algn="ctr"/>
          <a:endParaRPr lang="en-US" sz="1800" dirty="0"/>
        </a:p>
        <a:p>
          <a:pPr algn="ctr"/>
          <a:r>
            <a:rPr lang="en-US" sz="1800" dirty="0"/>
            <a:t>End of Year Goal Sprint</a:t>
          </a:r>
        </a:p>
      </dgm:t>
    </dgm:pt>
    <dgm:pt modelId="{9817DE17-24C8-4EBF-B5B9-2E5098C4BE7B}" type="parTrans" cxnId="{1354998E-DC3F-4254-A581-01C3C63FAC64}">
      <dgm:prSet/>
      <dgm:spPr/>
      <dgm:t>
        <a:bodyPr/>
        <a:lstStyle/>
        <a:p>
          <a:endParaRPr lang="en-US"/>
        </a:p>
      </dgm:t>
    </dgm:pt>
    <dgm:pt modelId="{77CA6BEE-3967-4EE8-9E01-C3C2ACBE3D6F}" type="sibTrans" cxnId="{1354998E-DC3F-4254-A581-01C3C63FAC64}">
      <dgm:prSet/>
      <dgm:spPr/>
      <dgm:t>
        <a:bodyPr/>
        <a:lstStyle/>
        <a:p>
          <a:endParaRPr lang="en-US"/>
        </a:p>
      </dgm:t>
    </dgm:pt>
    <dgm:pt modelId="{9971B7AB-18F4-4445-B79D-84DB8E2BE461}" type="pres">
      <dgm:prSet presAssocID="{51C68913-B974-4475-9968-05405EFD081A}" presName="Name0" presStyleCnt="0">
        <dgm:presLayoutVars>
          <dgm:dir/>
          <dgm:animLvl val="lvl"/>
          <dgm:resizeHandles val="exact"/>
        </dgm:presLayoutVars>
      </dgm:prSet>
      <dgm:spPr/>
    </dgm:pt>
    <dgm:pt modelId="{90882475-0537-4AC0-8410-E88E9EC3D7BD}" type="pres">
      <dgm:prSet presAssocID="{D180781B-1D5D-45B9-B87C-5D130789AE9F}" presName="compositeNode" presStyleCnt="0">
        <dgm:presLayoutVars>
          <dgm:bulletEnabled val="1"/>
        </dgm:presLayoutVars>
      </dgm:prSet>
      <dgm:spPr/>
    </dgm:pt>
    <dgm:pt modelId="{DC5DA678-EF7C-447D-8704-FD521122EE3C}" type="pres">
      <dgm:prSet presAssocID="{D180781B-1D5D-45B9-B87C-5D130789AE9F}" presName="bgRect" presStyleLbl="node1" presStyleIdx="0" presStyleCnt="4" custScaleX="99143" custScaleY="184728"/>
      <dgm:spPr/>
    </dgm:pt>
    <dgm:pt modelId="{59790671-7A17-4703-A740-17BFAA84AFD9}" type="pres">
      <dgm:prSet presAssocID="{D180781B-1D5D-45B9-B87C-5D130789AE9F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F0975D86-0448-48C8-8DF1-3665B5D74667}" type="pres">
      <dgm:prSet presAssocID="{D180781B-1D5D-45B9-B87C-5D130789AE9F}" presName="childNode" presStyleLbl="node1" presStyleIdx="0" presStyleCnt="4">
        <dgm:presLayoutVars>
          <dgm:bulletEnabled val="1"/>
        </dgm:presLayoutVars>
      </dgm:prSet>
      <dgm:spPr/>
    </dgm:pt>
    <dgm:pt modelId="{82270827-BC62-4DAD-8189-9151DC649AEF}" type="pres">
      <dgm:prSet presAssocID="{D511DD0F-5AC3-4789-B855-021B233B3E86}" presName="hSp" presStyleCnt="0"/>
      <dgm:spPr/>
    </dgm:pt>
    <dgm:pt modelId="{3ACA6502-9980-4BA8-8603-D369CDE0E1FF}" type="pres">
      <dgm:prSet presAssocID="{D511DD0F-5AC3-4789-B855-021B233B3E86}" presName="vProcSp" presStyleCnt="0"/>
      <dgm:spPr/>
    </dgm:pt>
    <dgm:pt modelId="{71CF266A-4410-4699-B112-C5C3B73D7FD5}" type="pres">
      <dgm:prSet presAssocID="{D511DD0F-5AC3-4789-B855-021B233B3E86}" presName="vSp1" presStyleCnt="0"/>
      <dgm:spPr/>
    </dgm:pt>
    <dgm:pt modelId="{F45DC72A-9D65-450E-BA4A-0EF50457F265}" type="pres">
      <dgm:prSet presAssocID="{D511DD0F-5AC3-4789-B855-021B233B3E86}" presName="simulatedConn" presStyleLbl="solidFgAcc1" presStyleIdx="0" presStyleCnt="3"/>
      <dgm:spPr/>
    </dgm:pt>
    <dgm:pt modelId="{9E0D6002-E517-4437-AC9E-A4B3D948100A}" type="pres">
      <dgm:prSet presAssocID="{D511DD0F-5AC3-4789-B855-021B233B3E86}" presName="vSp2" presStyleCnt="0"/>
      <dgm:spPr/>
    </dgm:pt>
    <dgm:pt modelId="{FD59472B-282A-402F-8A1A-08AFB277B07D}" type="pres">
      <dgm:prSet presAssocID="{D511DD0F-5AC3-4789-B855-021B233B3E86}" presName="sibTrans" presStyleCnt="0"/>
      <dgm:spPr/>
    </dgm:pt>
    <dgm:pt modelId="{4E964BD6-2C13-4EC4-BA43-72CCC60D1329}" type="pres">
      <dgm:prSet presAssocID="{2ADEA05A-E190-4A4A-B1EA-D05F862161E8}" presName="compositeNode" presStyleCnt="0">
        <dgm:presLayoutVars>
          <dgm:bulletEnabled val="1"/>
        </dgm:presLayoutVars>
      </dgm:prSet>
      <dgm:spPr/>
    </dgm:pt>
    <dgm:pt modelId="{50E871EA-C6E5-4AC9-BD3F-A5E9664EB717}" type="pres">
      <dgm:prSet presAssocID="{2ADEA05A-E190-4A4A-B1EA-D05F862161E8}" presName="bgRect" presStyleLbl="node1" presStyleIdx="1" presStyleCnt="4" custScaleY="184728"/>
      <dgm:spPr/>
    </dgm:pt>
    <dgm:pt modelId="{7923EBEF-C921-45C0-9AAB-AE16D9EAA043}" type="pres">
      <dgm:prSet presAssocID="{2ADEA05A-E190-4A4A-B1EA-D05F862161E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FA477017-B7BD-4722-AC00-47499ACB44EC}" type="pres">
      <dgm:prSet presAssocID="{2ADEA05A-E190-4A4A-B1EA-D05F862161E8}" presName="childNode" presStyleLbl="node1" presStyleIdx="1" presStyleCnt="4">
        <dgm:presLayoutVars>
          <dgm:bulletEnabled val="1"/>
        </dgm:presLayoutVars>
      </dgm:prSet>
      <dgm:spPr/>
    </dgm:pt>
    <dgm:pt modelId="{3DB47E1D-09C8-4E7D-830D-414F6B100C86}" type="pres">
      <dgm:prSet presAssocID="{C80EED12-79FC-48B0-AC49-997CC67333F0}" presName="hSp" presStyleCnt="0"/>
      <dgm:spPr/>
    </dgm:pt>
    <dgm:pt modelId="{439C486A-78C1-414F-B510-D787342CFAC0}" type="pres">
      <dgm:prSet presAssocID="{C80EED12-79FC-48B0-AC49-997CC67333F0}" presName="vProcSp" presStyleCnt="0"/>
      <dgm:spPr/>
    </dgm:pt>
    <dgm:pt modelId="{008C7916-8C04-4396-9B18-76C334E28E38}" type="pres">
      <dgm:prSet presAssocID="{C80EED12-79FC-48B0-AC49-997CC67333F0}" presName="vSp1" presStyleCnt="0"/>
      <dgm:spPr/>
    </dgm:pt>
    <dgm:pt modelId="{E0AF4882-80EB-4958-B98A-CB8B4848BF27}" type="pres">
      <dgm:prSet presAssocID="{C80EED12-79FC-48B0-AC49-997CC67333F0}" presName="simulatedConn" presStyleLbl="solidFgAcc1" presStyleIdx="1" presStyleCnt="3"/>
      <dgm:spPr/>
    </dgm:pt>
    <dgm:pt modelId="{E32225D0-0B2F-4362-AFDC-B63C638E8D88}" type="pres">
      <dgm:prSet presAssocID="{C80EED12-79FC-48B0-AC49-997CC67333F0}" presName="vSp2" presStyleCnt="0"/>
      <dgm:spPr/>
    </dgm:pt>
    <dgm:pt modelId="{2201DFA0-C3D9-4299-A776-ABA81515A4B1}" type="pres">
      <dgm:prSet presAssocID="{C80EED12-79FC-48B0-AC49-997CC67333F0}" presName="sibTrans" presStyleCnt="0"/>
      <dgm:spPr/>
    </dgm:pt>
    <dgm:pt modelId="{B8F34951-D43A-4A55-8E51-DED8BCDE398C}" type="pres">
      <dgm:prSet presAssocID="{1D5F12CC-199A-4FBA-AA33-FAE8EA2086E5}" presName="compositeNode" presStyleCnt="0">
        <dgm:presLayoutVars>
          <dgm:bulletEnabled val="1"/>
        </dgm:presLayoutVars>
      </dgm:prSet>
      <dgm:spPr/>
    </dgm:pt>
    <dgm:pt modelId="{871CD709-D7AE-43E1-B486-2EB8B3BFD2F8}" type="pres">
      <dgm:prSet presAssocID="{1D5F12CC-199A-4FBA-AA33-FAE8EA2086E5}" presName="bgRect" presStyleLbl="node1" presStyleIdx="2" presStyleCnt="4" custScaleY="184728"/>
      <dgm:spPr/>
    </dgm:pt>
    <dgm:pt modelId="{0CCAF291-856A-4F44-B042-2923908BADE0}" type="pres">
      <dgm:prSet presAssocID="{1D5F12CC-199A-4FBA-AA33-FAE8EA2086E5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984BB2F8-91FE-45CD-93F1-2BB72C68B19A}" type="pres">
      <dgm:prSet presAssocID="{1D5F12CC-199A-4FBA-AA33-FAE8EA2086E5}" presName="childNode" presStyleLbl="node1" presStyleIdx="2" presStyleCnt="4">
        <dgm:presLayoutVars>
          <dgm:bulletEnabled val="1"/>
        </dgm:presLayoutVars>
      </dgm:prSet>
      <dgm:spPr/>
    </dgm:pt>
    <dgm:pt modelId="{2E7DD69C-1E06-4795-8898-ABE37060F4C4}" type="pres">
      <dgm:prSet presAssocID="{E418C897-CF2B-4C45-857A-E3B35D3EDA48}" presName="hSp" presStyleCnt="0"/>
      <dgm:spPr/>
    </dgm:pt>
    <dgm:pt modelId="{15E89ACB-3265-473E-99D2-9C3DE0A9409F}" type="pres">
      <dgm:prSet presAssocID="{E418C897-CF2B-4C45-857A-E3B35D3EDA48}" presName="vProcSp" presStyleCnt="0"/>
      <dgm:spPr/>
    </dgm:pt>
    <dgm:pt modelId="{9E9C9FC2-1ABD-4C5B-AA5A-BC2A7B73F0FD}" type="pres">
      <dgm:prSet presAssocID="{E418C897-CF2B-4C45-857A-E3B35D3EDA48}" presName="vSp1" presStyleCnt="0"/>
      <dgm:spPr/>
    </dgm:pt>
    <dgm:pt modelId="{7E699F41-C279-4B18-BF77-E3E607754D15}" type="pres">
      <dgm:prSet presAssocID="{E418C897-CF2B-4C45-857A-E3B35D3EDA48}" presName="simulatedConn" presStyleLbl="solidFgAcc1" presStyleIdx="2" presStyleCnt="3"/>
      <dgm:spPr/>
    </dgm:pt>
    <dgm:pt modelId="{9A0574AC-8C33-4128-9648-C5FC664FB761}" type="pres">
      <dgm:prSet presAssocID="{E418C897-CF2B-4C45-857A-E3B35D3EDA48}" presName="vSp2" presStyleCnt="0"/>
      <dgm:spPr/>
    </dgm:pt>
    <dgm:pt modelId="{04675D64-F807-4FEA-BF9F-26C336B9EC70}" type="pres">
      <dgm:prSet presAssocID="{E418C897-CF2B-4C45-857A-E3B35D3EDA48}" presName="sibTrans" presStyleCnt="0"/>
      <dgm:spPr/>
    </dgm:pt>
    <dgm:pt modelId="{48CB9A4D-264B-4B52-BE1D-53500C8465DF}" type="pres">
      <dgm:prSet presAssocID="{93BD88F0-4931-4095-9814-45BBE96A092F}" presName="compositeNode" presStyleCnt="0">
        <dgm:presLayoutVars>
          <dgm:bulletEnabled val="1"/>
        </dgm:presLayoutVars>
      </dgm:prSet>
      <dgm:spPr/>
    </dgm:pt>
    <dgm:pt modelId="{C4C8F742-E00D-4E9D-A9E7-C79332038B89}" type="pres">
      <dgm:prSet presAssocID="{93BD88F0-4931-4095-9814-45BBE96A092F}" presName="bgRect" presStyleLbl="node1" presStyleIdx="3" presStyleCnt="4" custScaleY="184728"/>
      <dgm:spPr/>
    </dgm:pt>
    <dgm:pt modelId="{AC842FC6-A85D-4624-8A45-B59D76FDD0EB}" type="pres">
      <dgm:prSet presAssocID="{93BD88F0-4931-4095-9814-45BBE96A092F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B41C6CD2-AF5A-4E7F-AE05-A5944E445EB4}" type="pres">
      <dgm:prSet presAssocID="{93BD88F0-4931-4095-9814-45BBE96A092F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D48E8909-180C-45F7-BFE0-5F5AC30FB575}" type="presOf" srcId="{1D5F12CC-199A-4FBA-AA33-FAE8EA2086E5}" destId="{0CCAF291-856A-4F44-B042-2923908BADE0}" srcOrd="1" destOrd="0" presId="urn:microsoft.com/office/officeart/2005/8/layout/hProcess7"/>
    <dgm:cxn modelId="{32E0D309-E8B5-4E7A-AC91-71AA703BF4B2}" srcId="{51C68913-B974-4475-9968-05405EFD081A}" destId="{D180781B-1D5D-45B9-B87C-5D130789AE9F}" srcOrd="0" destOrd="0" parTransId="{C6F94874-B77E-46A1-9222-67CF2EECBA4A}" sibTransId="{D511DD0F-5AC3-4789-B855-021B233B3E86}"/>
    <dgm:cxn modelId="{2DCE2810-667F-48E1-815C-B32D563AC4B5}" srcId="{93BD88F0-4931-4095-9814-45BBE96A092F}" destId="{24BF7AFD-B4DC-48CB-9E5C-A3470EC5A3A1}" srcOrd="3" destOrd="0" parTransId="{BBB3310E-544E-4A92-BB3A-3DC93D8893F5}" sibTransId="{FD377C45-E457-4981-9F95-417434690218}"/>
    <dgm:cxn modelId="{BEA12111-01ED-421E-85CA-EA3A3152FD7C}" srcId="{51C68913-B974-4475-9968-05405EFD081A}" destId="{93BD88F0-4931-4095-9814-45BBE96A092F}" srcOrd="3" destOrd="0" parTransId="{10F2C17A-AEAB-4D94-9B00-9BDA499D41CB}" sibTransId="{2C160EF4-7924-4FA2-AD85-0D85F82F0C54}"/>
    <dgm:cxn modelId="{6FBA001B-3613-4AAA-9A4C-4D4ED5AE3486}" type="presOf" srcId="{24BF7AFD-B4DC-48CB-9E5C-A3470EC5A3A1}" destId="{B41C6CD2-AF5A-4E7F-AE05-A5944E445EB4}" srcOrd="0" destOrd="3" presId="urn:microsoft.com/office/officeart/2005/8/layout/hProcess7"/>
    <dgm:cxn modelId="{EEA7541F-128E-4F30-BA22-5F7E69329FAE}" type="presOf" srcId="{D180781B-1D5D-45B9-B87C-5D130789AE9F}" destId="{59790671-7A17-4703-A740-17BFAA84AFD9}" srcOrd="1" destOrd="0" presId="urn:microsoft.com/office/officeart/2005/8/layout/hProcess7"/>
    <dgm:cxn modelId="{0FA52420-4807-4E2E-A9C0-27EB8A23F03F}" srcId="{93BD88F0-4931-4095-9814-45BBE96A092F}" destId="{AC524C3B-B6BA-4226-AA78-85FD54307242}" srcOrd="0" destOrd="0" parTransId="{6804BA9F-2025-4937-A71B-67BC7A699D50}" sibTransId="{679F8413-A2C8-4DED-9767-661F5BF551A9}"/>
    <dgm:cxn modelId="{CB23FE26-E5EC-4F5D-BF87-10F8A330E3E1}" srcId="{51C68913-B974-4475-9968-05405EFD081A}" destId="{2ADEA05A-E190-4A4A-B1EA-D05F862161E8}" srcOrd="1" destOrd="0" parTransId="{71D0AE92-C7AC-49BF-A4DB-7C800B206D95}" sibTransId="{C80EED12-79FC-48B0-AC49-997CC67333F0}"/>
    <dgm:cxn modelId="{CEDD6A2B-8480-4F98-90DC-DEEFD6E6C658}" srcId="{D180781B-1D5D-45B9-B87C-5D130789AE9F}" destId="{F1F98551-3F1E-4E5C-993A-2D4A5C33DE39}" srcOrd="0" destOrd="0" parTransId="{57936ADD-E249-4148-8823-5C3F36803428}" sibTransId="{5AD86B94-CE21-4FB7-89EB-1A51B0ED5987}"/>
    <dgm:cxn modelId="{8F8C282C-0CE1-4AAF-BAE8-2040BE054017}" type="presOf" srcId="{93BD88F0-4931-4095-9814-45BBE96A092F}" destId="{C4C8F742-E00D-4E9D-A9E7-C79332038B89}" srcOrd="0" destOrd="0" presId="urn:microsoft.com/office/officeart/2005/8/layout/hProcess7"/>
    <dgm:cxn modelId="{EC154937-2839-45C7-B4CC-5B67F7F609FF}" srcId="{93BD88F0-4931-4095-9814-45BBE96A092F}" destId="{B3F2A172-3626-4B1D-9B19-6F800283ED54}" srcOrd="2" destOrd="0" parTransId="{177FA055-A8B2-4457-A92A-D32CA7E2248E}" sibTransId="{07074C54-ADAC-42FC-BE00-A602217874B9}"/>
    <dgm:cxn modelId="{E9560E45-30AA-4D14-BC15-7DEA994ADCD4}" srcId="{2ADEA05A-E190-4A4A-B1EA-D05F862161E8}" destId="{19563A92-6ABF-4EF5-A253-D5C83BF50ABA}" srcOrd="1" destOrd="0" parTransId="{AE475362-180B-4238-B8F6-26DD37ED0BE4}" sibTransId="{475B4FBD-D2F6-452C-BBA3-3CD746BDB171}"/>
    <dgm:cxn modelId="{C6153F4D-D5C9-4580-8358-39CD548A86BE}" type="presOf" srcId="{AC524C3B-B6BA-4226-AA78-85FD54307242}" destId="{B41C6CD2-AF5A-4E7F-AE05-A5944E445EB4}" srcOrd="0" destOrd="0" presId="urn:microsoft.com/office/officeart/2005/8/layout/hProcess7"/>
    <dgm:cxn modelId="{19C15652-458D-4A77-9D31-27785EFDBCB5}" type="presOf" srcId="{D180781B-1D5D-45B9-B87C-5D130789AE9F}" destId="{DC5DA678-EF7C-447D-8704-FD521122EE3C}" srcOrd="0" destOrd="0" presId="urn:microsoft.com/office/officeart/2005/8/layout/hProcess7"/>
    <dgm:cxn modelId="{3B58C752-5F63-48BD-B296-4D844AA992FA}" type="presOf" srcId="{2ADEA05A-E190-4A4A-B1EA-D05F862161E8}" destId="{50E871EA-C6E5-4AC9-BD3F-A5E9664EB717}" srcOrd="0" destOrd="0" presId="urn:microsoft.com/office/officeart/2005/8/layout/hProcess7"/>
    <dgm:cxn modelId="{0F66EA73-28EE-4002-B878-3675C17003C9}" type="presOf" srcId="{62669A08-920F-48E3-9C84-D87CA9CFA0CB}" destId="{984BB2F8-91FE-45CD-93F1-2BB72C68B19A}" srcOrd="0" destOrd="0" presId="urn:microsoft.com/office/officeart/2005/8/layout/hProcess7"/>
    <dgm:cxn modelId="{FBBAAF75-4974-4648-BCCB-AF1E1D374BFB}" srcId="{93BD88F0-4931-4095-9814-45BBE96A092F}" destId="{03E8F199-952B-41B7-97BC-76D9A8454EC4}" srcOrd="1" destOrd="0" parTransId="{C03C092B-B068-4D47-ADC0-C47FF741E8D0}" sibTransId="{07AC1C01-99DC-4EA6-BAB1-DC5486A213E8}"/>
    <dgm:cxn modelId="{16252278-6B2D-4BE8-8BDB-6DB97B6DF597}" srcId="{51C68913-B974-4475-9968-05405EFD081A}" destId="{1D5F12CC-199A-4FBA-AA33-FAE8EA2086E5}" srcOrd="2" destOrd="0" parTransId="{16682EB3-BCE1-44F6-A262-8189D6D66FA9}" sibTransId="{E418C897-CF2B-4C45-857A-E3B35D3EDA48}"/>
    <dgm:cxn modelId="{8681CA82-1385-4E11-A266-3C38BD85E0A8}" type="presOf" srcId="{541357A3-0932-492E-92FD-6B792B677FB3}" destId="{B41C6CD2-AF5A-4E7F-AE05-A5944E445EB4}" srcOrd="0" destOrd="4" presId="urn:microsoft.com/office/officeart/2005/8/layout/hProcess7"/>
    <dgm:cxn modelId="{4D5D3489-146C-4C90-9F26-96721B9242D5}" type="presOf" srcId="{93BD88F0-4931-4095-9814-45BBE96A092F}" destId="{AC842FC6-A85D-4624-8A45-B59D76FDD0EB}" srcOrd="1" destOrd="0" presId="urn:microsoft.com/office/officeart/2005/8/layout/hProcess7"/>
    <dgm:cxn modelId="{1354998E-DC3F-4254-A581-01C3C63FAC64}" srcId="{93BD88F0-4931-4095-9814-45BBE96A092F}" destId="{541357A3-0932-492E-92FD-6B792B677FB3}" srcOrd="4" destOrd="0" parTransId="{9817DE17-24C8-4EBF-B5B9-2E5098C4BE7B}" sibTransId="{77CA6BEE-3967-4EE8-9E01-C3C2ACBE3D6F}"/>
    <dgm:cxn modelId="{11F8069A-7269-436B-A613-CAA0F3A077D4}" type="presOf" srcId="{F1F98551-3F1E-4E5C-993A-2D4A5C33DE39}" destId="{F0975D86-0448-48C8-8DF1-3665B5D74667}" srcOrd="0" destOrd="0" presId="urn:microsoft.com/office/officeart/2005/8/layout/hProcess7"/>
    <dgm:cxn modelId="{172CD99B-79F0-4F01-AE27-963D80DE9654}" type="presOf" srcId="{03E8F199-952B-41B7-97BC-76D9A8454EC4}" destId="{B41C6CD2-AF5A-4E7F-AE05-A5944E445EB4}" srcOrd="0" destOrd="1" presId="urn:microsoft.com/office/officeart/2005/8/layout/hProcess7"/>
    <dgm:cxn modelId="{E037E1A9-AB39-4A23-B102-45916A18F1B4}" type="presOf" srcId="{B3F2A172-3626-4B1D-9B19-6F800283ED54}" destId="{B41C6CD2-AF5A-4E7F-AE05-A5944E445EB4}" srcOrd="0" destOrd="2" presId="urn:microsoft.com/office/officeart/2005/8/layout/hProcess7"/>
    <dgm:cxn modelId="{6CBC0BB6-D2D6-4985-BAE7-355A10CA2858}" type="presOf" srcId="{87F80E6F-789F-44FC-BB86-37EB53FBE0E1}" destId="{FA477017-B7BD-4722-AC00-47499ACB44EC}" srcOrd="0" destOrd="0" presId="urn:microsoft.com/office/officeart/2005/8/layout/hProcess7"/>
    <dgm:cxn modelId="{2C682DE8-04C7-4FF0-9726-4135D8FFF2BA}" type="presOf" srcId="{2ADEA05A-E190-4A4A-B1EA-D05F862161E8}" destId="{7923EBEF-C921-45C0-9AAB-AE16D9EAA043}" srcOrd="1" destOrd="0" presId="urn:microsoft.com/office/officeart/2005/8/layout/hProcess7"/>
    <dgm:cxn modelId="{67EAF1E9-F11D-4AE6-8EB5-9DCFCFF88ECF}" type="presOf" srcId="{19563A92-6ABF-4EF5-A253-D5C83BF50ABA}" destId="{FA477017-B7BD-4722-AC00-47499ACB44EC}" srcOrd="0" destOrd="1" presId="urn:microsoft.com/office/officeart/2005/8/layout/hProcess7"/>
    <dgm:cxn modelId="{F62132EC-79C2-4EE6-AA14-34676E0EA72C}" type="presOf" srcId="{51C68913-B974-4475-9968-05405EFD081A}" destId="{9971B7AB-18F4-4445-B79D-84DB8E2BE461}" srcOrd="0" destOrd="0" presId="urn:microsoft.com/office/officeart/2005/8/layout/hProcess7"/>
    <dgm:cxn modelId="{879BBDF4-1AB3-4F65-BAC4-92061440422E}" type="presOf" srcId="{1D5F12CC-199A-4FBA-AA33-FAE8EA2086E5}" destId="{871CD709-D7AE-43E1-B486-2EB8B3BFD2F8}" srcOrd="0" destOrd="0" presId="urn:microsoft.com/office/officeart/2005/8/layout/hProcess7"/>
    <dgm:cxn modelId="{C1C77EF9-F185-47DB-AE09-393AF2A4E660}" srcId="{1D5F12CC-199A-4FBA-AA33-FAE8EA2086E5}" destId="{62669A08-920F-48E3-9C84-D87CA9CFA0CB}" srcOrd="0" destOrd="0" parTransId="{AAAE4428-390F-4FD3-A1C2-568BC0FC1382}" sibTransId="{5226668E-7D36-4676-B29F-78AB13AE7F01}"/>
    <dgm:cxn modelId="{C61989FF-83ED-4C82-BC0D-5364164F2893}" srcId="{2ADEA05A-E190-4A4A-B1EA-D05F862161E8}" destId="{87F80E6F-789F-44FC-BB86-37EB53FBE0E1}" srcOrd="0" destOrd="0" parTransId="{5C6D4217-4D6C-4981-B82E-A144EF7673F7}" sibTransId="{BC84E557-267B-4841-984B-51AD0455CD47}"/>
    <dgm:cxn modelId="{381C2324-E695-4779-B878-F981A517D890}" type="presParOf" srcId="{9971B7AB-18F4-4445-B79D-84DB8E2BE461}" destId="{90882475-0537-4AC0-8410-E88E9EC3D7BD}" srcOrd="0" destOrd="0" presId="urn:microsoft.com/office/officeart/2005/8/layout/hProcess7"/>
    <dgm:cxn modelId="{2682CC54-B7A7-4767-99B1-323DE29C934F}" type="presParOf" srcId="{90882475-0537-4AC0-8410-E88E9EC3D7BD}" destId="{DC5DA678-EF7C-447D-8704-FD521122EE3C}" srcOrd="0" destOrd="0" presId="urn:microsoft.com/office/officeart/2005/8/layout/hProcess7"/>
    <dgm:cxn modelId="{0D4CD392-5FA0-4E32-81C7-9E5184A9BE3D}" type="presParOf" srcId="{90882475-0537-4AC0-8410-E88E9EC3D7BD}" destId="{59790671-7A17-4703-A740-17BFAA84AFD9}" srcOrd="1" destOrd="0" presId="urn:microsoft.com/office/officeart/2005/8/layout/hProcess7"/>
    <dgm:cxn modelId="{432876CA-7370-40FD-80D2-EB7C851878C0}" type="presParOf" srcId="{90882475-0537-4AC0-8410-E88E9EC3D7BD}" destId="{F0975D86-0448-48C8-8DF1-3665B5D74667}" srcOrd="2" destOrd="0" presId="urn:microsoft.com/office/officeart/2005/8/layout/hProcess7"/>
    <dgm:cxn modelId="{8563218B-CB1E-4C1D-9AB5-1B13149D752F}" type="presParOf" srcId="{9971B7AB-18F4-4445-B79D-84DB8E2BE461}" destId="{82270827-BC62-4DAD-8189-9151DC649AEF}" srcOrd="1" destOrd="0" presId="urn:microsoft.com/office/officeart/2005/8/layout/hProcess7"/>
    <dgm:cxn modelId="{465D453A-B2DA-47CF-9BB0-8349309E1566}" type="presParOf" srcId="{9971B7AB-18F4-4445-B79D-84DB8E2BE461}" destId="{3ACA6502-9980-4BA8-8603-D369CDE0E1FF}" srcOrd="2" destOrd="0" presId="urn:microsoft.com/office/officeart/2005/8/layout/hProcess7"/>
    <dgm:cxn modelId="{1988CAA3-A101-47DF-A946-DBDC57000F49}" type="presParOf" srcId="{3ACA6502-9980-4BA8-8603-D369CDE0E1FF}" destId="{71CF266A-4410-4699-B112-C5C3B73D7FD5}" srcOrd="0" destOrd="0" presId="urn:microsoft.com/office/officeart/2005/8/layout/hProcess7"/>
    <dgm:cxn modelId="{23530710-0736-4CBD-BAD4-FC06EB9BCFE2}" type="presParOf" srcId="{3ACA6502-9980-4BA8-8603-D369CDE0E1FF}" destId="{F45DC72A-9D65-450E-BA4A-0EF50457F265}" srcOrd="1" destOrd="0" presId="urn:microsoft.com/office/officeart/2005/8/layout/hProcess7"/>
    <dgm:cxn modelId="{404437F2-431C-4FA6-A8DA-85DBC68B5D72}" type="presParOf" srcId="{3ACA6502-9980-4BA8-8603-D369CDE0E1FF}" destId="{9E0D6002-E517-4437-AC9E-A4B3D948100A}" srcOrd="2" destOrd="0" presId="urn:microsoft.com/office/officeart/2005/8/layout/hProcess7"/>
    <dgm:cxn modelId="{3F3B24D9-14FB-44BB-BA29-8F1EE194A45E}" type="presParOf" srcId="{9971B7AB-18F4-4445-B79D-84DB8E2BE461}" destId="{FD59472B-282A-402F-8A1A-08AFB277B07D}" srcOrd="3" destOrd="0" presId="urn:microsoft.com/office/officeart/2005/8/layout/hProcess7"/>
    <dgm:cxn modelId="{9BBA3AD3-6ABA-4026-80AC-AAA58F167363}" type="presParOf" srcId="{9971B7AB-18F4-4445-B79D-84DB8E2BE461}" destId="{4E964BD6-2C13-4EC4-BA43-72CCC60D1329}" srcOrd="4" destOrd="0" presId="urn:microsoft.com/office/officeart/2005/8/layout/hProcess7"/>
    <dgm:cxn modelId="{C1F92E24-4AB5-4445-821A-52B90FB11060}" type="presParOf" srcId="{4E964BD6-2C13-4EC4-BA43-72CCC60D1329}" destId="{50E871EA-C6E5-4AC9-BD3F-A5E9664EB717}" srcOrd="0" destOrd="0" presId="urn:microsoft.com/office/officeart/2005/8/layout/hProcess7"/>
    <dgm:cxn modelId="{14E1AC73-5357-4F5C-B5A4-22FE9E3FECC8}" type="presParOf" srcId="{4E964BD6-2C13-4EC4-BA43-72CCC60D1329}" destId="{7923EBEF-C921-45C0-9AAB-AE16D9EAA043}" srcOrd="1" destOrd="0" presId="urn:microsoft.com/office/officeart/2005/8/layout/hProcess7"/>
    <dgm:cxn modelId="{FE6FD251-A684-4C71-9873-61F3823987CB}" type="presParOf" srcId="{4E964BD6-2C13-4EC4-BA43-72CCC60D1329}" destId="{FA477017-B7BD-4722-AC00-47499ACB44EC}" srcOrd="2" destOrd="0" presId="urn:microsoft.com/office/officeart/2005/8/layout/hProcess7"/>
    <dgm:cxn modelId="{08127AAC-3A7D-4CCD-81CF-B439312DA972}" type="presParOf" srcId="{9971B7AB-18F4-4445-B79D-84DB8E2BE461}" destId="{3DB47E1D-09C8-4E7D-830D-414F6B100C86}" srcOrd="5" destOrd="0" presId="urn:microsoft.com/office/officeart/2005/8/layout/hProcess7"/>
    <dgm:cxn modelId="{19B70CCD-2046-4654-A292-9155E6EE1E44}" type="presParOf" srcId="{9971B7AB-18F4-4445-B79D-84DB8E2BE461}" destId="{439C486A-78C1-414F-B510-D787342CFAC0}" srcOrd="6" destOrd="0" presId="urn:microsoft.com/office/officeart/2005/8/layout/hProcess7"/>
    <dgm:cxn modelId="{371F6387-A889-47FA-8DEA-A4DD8ADA53B6}" type="presParOf" srcId="{439C486A-78C1-414F-B510-D787342CFAC0}" destId="{008C7916-8C04-4396-9B18-76C334E28E38}" srcOrd="0" destOrd="0" presId="urn:microsoft.com/office/officeart/2005/8/layout/hProcess7"/>
    <dgm:cxn modelId="{41720833-B32D-42C4-B540-CAE41ADD0A29}" type="presParOf" srcId="{439C486A-78C1-414F-B510-D787342CFAC0}" destId="{E0AF4882-80EB-4958-B98A-CB8B4848BF27}" srcOrd="1" destOrd="0" presId="urn:microsoft.com/office/officeart/2005/8/layout/hProcess7"/>
    <dgm:cxn modelId="{BAB38B74-6DC7-40D7-B25D-71D6BEB84C03}" type="presParOf" srcId="{439C486A-78C1-414F-B510-D787342CFAC0}" destId="{E32225D0-0B2F-4362-AFDC-B63C638E8D88}" srcOrd="2" destOrd="0" presId="urn:microsoft.com/office/officeart/2005/8/layout/hProcess7"/>
    <dgm:cxn modelId="{1CBC71C2-0C4B-440F-80DE-80D06071618D}" type="presParOf" srcId="{9971B7AB-18F4-4445-B79D-84DB8E2BE461}" destId="{2201DFA0-C3D9-4299-A776-ABA81515A4B1}" srcOrd="7" destOrd="0" presId="urn:microsoft.com/office/officeart/2005/8/layout/hProcess7"/>
    <dgm:cxn modelId="{206925BB-2043-465B-B376-3EBC005211E2}" type="presParOf" srcId="{9971B7AB-18F4-4445-B79D-84DB8E2BE461}" destId="{B8F34951-D43A-4A55-8E51-DED8BCDE398C}" srcOrd="8" destOrd="0" presId="urn:microsoft.com/office/officeart/2005/8/layout/hProcess7"/>
    <dgm:cxn modelId="{FB5D7BBD-C76B-43FA-A38D-B31567B19990}" type="presParOf" srcId="{B8F34951-D43A-4A55-8E51-DED8BCDE398C}" destId="{871CD709-D7AE-43E1-B486-2EB8B3BFD2F8}" srcOrd="0" destOrd="0" presId="urn:microsoft.com/office/officeart/2005/8/layout/hProcess7"/>
    <dgm:cxn modelId="{A489EA15-6997-412C-91B6-41FF775D8F7F}" type="presParOf" srcId="{B8F34951-D43A-4A55-8E51-DED8BCDE398C}" destId="{0CCAF291-856A-4F44-B042-2923908BADE0}" srcOrd="1" destOrd="0" presId="urn:microsoft.com/office/officeart/2005/8/layout/hProcess7"/>
    <dgm:cxn modelId="{AE19CAA0-8021-45F2-8A13-64A987ADC440}" type="presParOf" srcId="{B8F34951-D43A-4A55-8E51-DED8BCDE398C}" destId="{984BB2F8-91FE-45CD-93F1-2BB72C68B19A}" srcOrd="2" destOrd="0" presId="urn:microsoft.com/office/officeart/2005/8/layout/hProcess7"/>
    <dgm:cxn modelId="{E71D298A-FB8C-4432-9E3E-21DEA2CC5A0C}" type="presParOf" srcId="{9971B7AB-18F4-4445-B79D-84DB8E2BE461}" destId="{2E7DD69C-1E06-4795-8898-ABE37060F4C4}" srcOrd="9" destOrd="0" presId="urn:microsoft.com/office/officeart/2005/8/layout/hProcess7"/>
    <dgm:cxn modelId="{1856B133-4487-49BB-BF14-858CBAC65A77}" type="presParOf" srcId="{9971B7AB-18F4-4445-B79D-84DB8E2BE461}" destId="{15E89ACB-3265-473E-99D2-9C3DE0A9409F}" srcOrd="10" destOrd="0" presId="urn:microsoft.com/office/officeart/2005/8/layout/hProcess7"/>
    <dgm:cxn modelId="{56BCE490-A074-4497-8C51-A74039F164B4}" type="presParOf" srcId="{15E89ACB-3265-473E-99D2-9C3DE0A9409F}" destId="{9E9C9FC2-1ABD-4C5B-AA5A-BC2A7B73F0FD}" srcOrd="0" destOrd="0" presId="urn:microsoft.com/office/officeart/2005/8/layout/hProcess7"/>
    <dgm:cxn modelId="{506CDD03-60E3-4CCC-AFAC-76B61FD68362}" type="presParOf" srcId="{15E89ACB-3265-473E-99D2-9C3DE0A9409F}" destId="{7E699F41-C279-4B18-BF77-E3E607754D15}" srcOrd="1" destOrd="0" presId="urn:microsoft.com/office/officeart/2005/8/layout/hProcess7"/>
    <dgm:cxn modelId="{6F69992F-2384-4427-8D34-8525303FD8F5}" type="presParOf" srcId="{15E89ACB-3265-473E-99D2-9C3DE0A9409F}" destId="{9A0574AC-8C33-4128-9648-C5FC664FB761}" srcOrd="2" destOrd="0" presId="urn:microsoft.com/office/officeart/2005/8/layout/hProcess7"/>
    <dgm:cxn modelId="{7B0C845A-B1BD-41E9-8946-5DB2BF7ECC21}" type="presParOf" srcId="{9971B7AB-18F4-4445-B79D-84DB8E2BE461}" destId="{04675D64-F807-4FEA-BF9F-26C336B9EC70}" srcOrd="11" destOrd="0" presId="urn:microsoft.com/office/officeart/2005/8/layout/hProcess7"/>
    <dgm:cxn modelId="{67F4732D-A4CF-4772-9B52-C68AF56E0434}" type="presParOf" srcId="{9971B7AB-18F4-4445-B79D-84DB8E2BE461}" destId="{48CB9A4D-264B-4B52-BE1D-53500C8465DF}" srcOrd="12" destOrd="0" presId="urn:microsoft.com/office/officeart/2005/8/layout/hProcess7"/>
    <dgm:cxn modelId="{CB7C3E16-85EA-4616-971A-134795FEE04C}" type="presParOf" srcId="{48CB9A4D-264B-4B52-BE1D-53500C8465DF}" destId="{C4C8F742-E00D-4E9D-A9E7-C79332038B89}" srcOrd="0" destOrd="0" presId="urn:microsoft.com/office/officeart/2005/8/layout/hProcess7"/>
    <dgm:cxn modelId="{DCBB3FCD-80C9-4EBA-B46C-E1BC40FF685C}" type="presParOf" srcId="{48CB9A4D-264B-4B52-BE1D-53500C8465DF}" destId="{AC842FC6-A85D-4624-8A45-B59D76FDD0EB}" srcOrd="1" destOrd="0" presId="urn:microsoft.com/office/officeart/2005/8/layout/hProcess7"/>
    <dgm:cxn modelId="{5D77415E-ACE5-4589-87B3-CE74370A50D3}" type="presParOf" srcId="{48CB9A4D-264B-4B52-BE1D-53500C8465DF}" destId="{B41C6CD2-AF5A-4E7F-AE05-A5944E445EB4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4306789-7CD2-4335-A844-F1C80B9A925D}" type="doc">
      <dgm:prSet loTypeId="urn:microsoft.com/office/officeart/2005/8/layout/pyramid3" loCatId="pyramid" qsTypeId="urn:microsoft.com/office/officeart/2005/8/quickstyle/3d1" qsCatId="3D" csTypeId="urn:microsoft.com/office/officeart/2005/8/colors/colorful5" csCatId="colorful" phldr="1"/>
      <dgm:spPr/>
    </dgm:pt>
    <dgm:pt modelId="{9B3FDD64-9203-4667-8C04-4CC1EE921B97}">
      <dgm:prSet phldrT="[Text]" custT="1"/>
      <dgm:spPr/>
      <dgm:t>
        <a:bodyPr/>
        <a:lstStyle/>
        <a:p>
          <a:endParaRPr lang="en-US" sz="2800" b="1" dirty="0"/>
        </a:p>
        <a:p>
          <a:r>
            <a:rPr lang="en-US" sz="2000" b="1" dirty="0"/>
            <a:t>Build Awareness</a:t>
          </a:r>
          <a:endParaRPr lang="en-US" sz="2800" b="1" dirty="0"/>
        </a:p>
        <a:p>
          <a:r>
            <a:rPr lang="en-US" sz="2800" b="1" dirty="0"/>
            <a:t> </a:t>
          </a:r>
        </a:p>
      </dgm:t>
    </dgm:pt>
    <dgm:pt modelId="{69CA4F6D-D8A7-4459-85E3-E0E810A6AD93}" type="parTrans" cxnId="{0AA7702C-DB0B-45E4-A21B-20A0E7D5F98D}">
      <dgm:prSet/>
      <dgm:spPr/>
      <dgm:t>
        <a:bodyPr/>
        <a:lstStyle/>
        <a:p>
          <a:endParaRPr lang="en-US" sz="1100" b="1"/>
        </a:p>
      </dgm:t>
    </dgm:pt>
    <dgm:pt modelId="{390B756E-E3E3-4818-BD13-9C2110FB3E30}" type="sibTrans" cxnId="{0AA7702C-DB0B-45E4-A21B-20A0E7D5F98D}">
      <dgm:prSet/>
      <dgm:spPr/>
      <dgm:t>
        <a:bodyPr/>
        <a:lstStyle/>
        <a:p>
          <a:endParaRPr lang="en-US" sz="1100" b="1"/>
        </a:p>
      </dgm:t>
    </dgm:pt>
    <dgm:pt modelId="{A950270B-3445-4136-92C0-FB7CB43A2B3C}">
      <dgm:prSet phldrT="[Text]" custT="1"/>
      <dgm:spPr/>
      <dgm:t>
        <a:bodyPr/>
        <a:lstStyle/>
        <a:p>
          <a:endParaRPr lang="en-US" sz="2800" b="1" dirty="0"/>
        </a:p>
        <a:p>
          <a:r>
            <a:rPr lang="en-US" sz="2000" b="1" dirty="0"/>
            <a:t>Prompt Consideration &amp; Take Action</a:t>
          </a:r>
          <a:endParaRPr lang="en-US" sz="2800" b="1" dirty="0"/>
        </a:p>
        <a:p>
          <a:endParaRPr lang="en-US" sz="2800" b="1" dirty="0"/>
        </a:p>
      </dgm:t>
    </dgm:pt>
    <dgm:pt modelId="{2CAD46DE-05B6-43C3-B48B-FF03C5E626AD}" type="parTrans" cxnId="{A0B534A0-2B66-4B2E-8FEC-C29CF5BE6D17}">
      <dgm:prSet/>
      <dgm:spPr/>
      <dgm:t>
        <a:bodyPr/>
        <a:lstStyle/>
        <a:p>
          <a:endParaRPr lang="en-US" sz="1100" b="1"/>
        </a:p>
      </dgm:t>
    </dgm:pt>
    <dgm:pt modelId="{2FBD4B74-718A-48B9-AC39-928AD9C22FA0}" type="sibTrans" cxnId="{A0B534A0-2B66-4B2E-8FEC-C29CF5BE6D17}">
      <dgm:prSet/>
      <dgm:spPr/>
      <dgm:t>
        <a:bodyPr/>
        <a:lstStyle/>
        <a:p>
          <a:endParaRPr lang="en-US" sz="1100" b="1"/>
        </a:p>
      </dgm:t>
    </dgm:pt>
    <dgm:pt modelId="{9CA4F052-E274-44C9-A4E2-ADB8661385D9}">
      <dgm:prSet phldrT="[Text]" custT="1"/>
      <dgm:spPr/>
      <dgm:t>
        <a:bodyPr/>
        <a:lstStyle/>
        <a:p>
          <a:r>
            <a:rPr lang="en-US" sz="2000" b="1" dirty="0"/>
            <a:t>Sales         Decision</a:t>
          </a:r>
          <a:endParaRPr lang="en-US" sz="3200" b="1" dirty="0"/>
        </a:p>
        <a:p>
          <a:r>
            <a:rPr lang="en-US" sz="3200" b="1" dirty="0"/>
            <a:t> </a:t>
          </a:r>
        </a:p>
      </dgm:t>
    </dgm:pt>
    <dgm:pt modelId="{8582B9F0-BF9E-495A-A6D2-4BB73411B203}" type="parTrans" cxnId="{8EDFC1EC-BE49-4A45-930C-A93C1C4BB523}">
      <dgm:prSet/>
      <dgm:spPr/>
      <dgm:t>
        <a:bodyPr/>
        <a:lstStyle/>
        <a:p>
          <a:endParaRPr lang="en-US" sz="1100" b="1"/>
        </a:p>
      </dgm:t>
    </dgm:pt>
    <dgm:pt modelId="{90F1C530-FB9A-4E55-9F34-C5B8FA02BEF7}" type="sibTrans" cxnId="{8EDFC1EC-BE49-4A45-930C-A93C1C4BB523}">
      <dgm:prSet/>
      <dgm:spPr/>
      <dgm:t>
        <a:bodyPr/>
        <a:lstStyle/>
        <a:p>
          <a:endParaRPr lang="en-US" sz="1100" b="1"/>
        </a:p>
      </dgm:t>
    </dgm:pt>
    <dgm:pt modelId="{31B7349D-6BE5-4868-9168-5F7AF672BEA8}" type="pres">
      <dgm:prSet presAssocID="{74306789-7CD2-4335-A844-F1C80B9A925D}" presName="Name0" presStyleCnt="0">
        <dgm:presLayoutVars>
          <dgm:dir/>
          <dgm:animLvl val="lvl"/>
          <dgm:resizeHandles val="exact"/>
        </dgm:presLayoutVars>
      </dgm:prSet>
      <dgm:spPr/>
    </dgm:pt>
    <dgm:pt modelId="{CD35B292-A310-4FBB-BC34-D079D59CC704}" type="pres">
      <dgm:prSet presAssocID="{9B3FDD64-9203-4667-8C04-4CC1EE921B97}" presName="Name8" presStyleCnt="0"/>
      <dgm:spPr/>
    </dgm:pt>
    <dgm:pt modelId="{18EFF804-13CE-4E91-8A3B-F6961C359FF4}" type="pres">
      <dgm:prSet presAssocID="{9B3FDD64-9203-4667-8C04-4CC1EE921B97}" presName="level" presStyleLbl="node1" presStyleIdx="0" presStyleCnt="3">
        <dgm:presLayoutVars>
          <dgm:chMax val="1"/>
          <dgm:bulletEnabled val="1"/>
        </dgm:presLayoutVars>
      </dgm:prSet>
      <dgm:spPr/>
    </dgm:pt>
    <dgm:pt modelId="{D12A2126-F735-4AB4-B984-F99A863FF3E0}" type="pres">
      <dgm:prSet presAssocID="{9B3FDD64-9203-4667-8C04-4CC1EE921B9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917DCE6-4A82-4BFD-9F5C-D2436C52BFAC}" type="pres">
      <dgm:prSet presAssocID="{A950270B-3445-4136-92C0-FB7CB43A2B3C}" presName="Name8" presStyleCnt="0"/>
      <dgm:spPr/>
    </dgm:pt>
    <dgm:pt modelId="{8930C1D0-C2D7-47D4-83AF-23890145780B}" type="pres">
      <dgm:prSet presAssocID="{A950270B-3445-4136-92C0-FB7CB43A2B3C}" presName="level" presStyleLbl="node1" presStyleIdx="1" presStyleCnt="3">
        <dgm:presLayoutVars>
          <dgm:chMax val="1"/>
          <dgm:bulletEnabled val="1"/>
        </dgm:presLayoutVars>
      </dgm:prSet>
      <dgm:spPr/>
    </dgm:pt>
    <dgm:pt modelId="{E1FB353E-FB87-491A-8E73-C7A07E0CA479}" type="pres">
      <dgm:prSet presAssocID="{A950270B-3445-4136-92C0-FB7CB43A2B3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88788A8-3240-45DF-9027-06A7C7CD4BB8}" type="pres">
      <dgm:prSet presAssocID="{9CA4F052-E274-44C9-A4E2-ADB8661385D9}" presName="Name8" presStyleCnt="0"/>
      <dgm:spPr/>
    </dgm:pt>
    <dgm:pt modelId="{3BC15E3E-E948-43D3-9079-A8CEB18E4048}" type="pres">
      <dgm:prSet presAssocID="{9CA4F052-E274-44C9-A4E2-ADB8661385D9}" presName="level" presStyleLbl="node1" presStyleIdx="2" presStyleCnt="3">
        <dgm:presLayoutVars>
          <dgm:chMax val="1"/>
          <dgm:bulletEnabled val="1"/>
        </dgm:presLayoutVars>
      </dgm:prSet>
      <dgm:spPr/>
    </dgm:pt>
    <dgm:pt modelId="{39619C55-E990-4DB4-9F22-8E05840EFA29}" type="pres">
      <dgm:prSet presAssocID="{9CA4F052-E274-44C9-A4E2-ADB8661385D9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01E1BB21-7C55-4A68-9D06-88F096D99B9A}" type="presOf" srcId="{9B3FDD64-9203-4667-8C04-4CC1EE921B97}" destId="{D12A2126-F735-4AB4-B984-F99A863FF3E0}" srcOrd="1" destOrd="0" presId="urn:microsoft.com/office/officeart/2005/8/layout/pyramid3"/>
    <dgm:cxn modelId="{0AA7702C-DB0B-45E4-A21B-20A0E7D5F98D}" srcId="{74306789-7CD2-4335-A844-F1C80B9A925D}" destId="{9B3FDD64-9203-4667-8C04-4CC1EE921B97}" srcOrd="0" destOrd="0" parTransId="{69CA4F6D-D8A7-4459-85E3-E0E810A6AD93}" sibTransId="{390B756E-E3E3-4818-BD13-9C2110FB3E30}"/>
    <dgm:cxn modelId="{2B14292F-6A92-49C9-BBB3-329DD8F269A1}" type="presOf" srcId="{A950270B-3445-4136-92C0-FB7CB43A2B3C}" destId="{E1FB353E-FB87-491A-8E73-C7A07E0CA479}" srcOrd="1" destOrd="0" presId="urn:microsoft.com/office/officeart/2005/8/layout/pyramid3"/>
    <dgm:cxn modelId="{F5344C40-F388-493A-B110-B82577C93174}" type="presOf" srcId="{A950270B-3445-4136-92C0-FB7CB43A2B3C}" destId="{8930C1D0-C2D7-47D4-83AF-23890145780B}" srcOrd="0" destOrd="0" presId="urn:microsoft.com/office/officeart/2005/8/layout/pyramid3"/>
    <dgm:cxn modelId="{54B55880-4160-4718-9642-85B5EED113E7}" type="presOf" srcId="{9B3FDD64-9203-4667-8C04-4CC1EE921B97}" destId="{18EFF804-13CE-4E91-8A3B-F6961C359FF4}" srcOrd="0" destOrd="0" presId="urn:microsoft.com/office/officeart/2005/8/layout/pyramid3"/>
    <dgm:cxn modelId="{A0B534A0-2B66-4B2E-8FEC-C29CF5BE6D17}" srcId="{74306789-7CD2-4335-A844-F1C80B9A925D}" destId="{A950270B-3445-4136-92C0-FB7CB43A2B3C}" srcOrd="1" destOrd="0" parTransId="{2CAD46DE-05B6-43C3-B48B-FF03C5E626AD}" sibTransId="{2FBD4B74-718A-48B9-AC39-928AD9C22FA0}"/>
    <dgm:cxn modelId="{8A2CA1E7-BA1F-48C8-812B-2E7CD31FC374}" type="presOf" srcId="{74306789-7CD2-4335-A844-F1C80B9A925D}" destId="{31B7349D-6BE5-4868-9168-5F7AF672BEA8}" srcOrd="0" destOrd="0" presId="urn:microsoft.com/office/officeart/2005/8/layout/pyramid3"/>
    <dgm:cxn modelId="{8EDFC1EC-BE49-4A45-930C-A93C1C4BB523}" srcId="{74306789-7CD2-4335-A844-F1C80B9A925D}" destId="{9CA4F052-E274-44C9-A4E2-ADB8661385D9}" srcOrd="2" destOrd="0" parTransId="{8582B9F0-BF9E-495A-A6D2-4BB73411B203}" sibTransId="{90F1C530-FB9A-4E55-9F34-C5B8FA02BEF7}"/>
    <dgm:cxn modelId="{8E0BBCEE-6399-4526-A7D2-ECC46BD70546}" type="presOf" srcId="{9CA4F052-E274-44C9-A4E2-ADB8661385D9}" destId="{39619C55-E990-4DB4-9F22-8E05840EFA29}" srcOrd="1" destOrd="0" presId="urn:microsoft.com/office/officeart/2005/8/layout/pyramid3"/>
    <dgm:cxn modelId="{DF6691FE-7264-47AF-A91F-FEC28FE7289D}" type="presOf" srcId="{9CA4F052-E274-44C9-A4E2-ADB8661385D9}" destId="{3BC15E3E-E948-43D3-9079-A8CEB18E4048}" srcOrd="0" destOrd="0" presId="urn:microsoft.com/office/officeart/2005/8/layout/pyramid3"/>
    <dgm:cxn modelId="{12F7D397-2AC5-4233-B724-609D216C838D}" type="presParOf" srcId="{31B7349D-6BE5-4868-9168-5F7AF672BEA8}" destId="{CD35B292-A310-4FBB-BC34-D079D59CC704}" srcOrd="0" destOrd="0" presId="urn:microsoft.com/office/officeart/2005/8/layout/pyramid3"/>
    <dgm:cxn modelId="{29AF275C-177A-41C4-9884-956E7DB547B1}" type="presParOf" srcId="{CD35B292-A310-4FBB-BC34-D079D59CC704}" destId="{18EFF804-13CE-4E91-8A3B-F6961C359FF4}" srcOrd="0" destOrd="0" presId="urn:microsoft.com/office/officeart/2005/8/layout/pyramid3"/>
    <dgm:cxn modelId="{E3CFF1C9-DD19-4CAA-940D-81BDFCC012C2}" type="presParOf" srcId="{CD35B292-A310-4FBB-BC34-D079D59CC704}" destId="{D12A2126-F735-4AB4-B984-F99A863FF3E0}" srcOrd="1" destOrd="0" presId="urn:microsoft.com/office/officeart/2005/8/layout/pyramid3"/>
    <dgm:cxn modelId="{B561AABC-1AD3-455D-89E5-213C992338E5}" type="presParOf" srcId="{31B7349D-6BE5-4868-9168-5F7AF672BEA8}" destId="{B917DCE6-4A82-4BFD-9F5C-D2436C52BFAC}" srcOrd="1" destOrd="0" presId="urn:microsoft.com/office/officeart/2005/8/layout/pyramid3"/>
    <dgm:cxn modelId="{AC190AEC-DE2C-4293-9D8D-6749997ADEBF}" type="presParOf" srcId="{B917DCE6-4A82-4BFD-9F5C-D2436C52BFAC}" destId="{8930C1D0-C2D7-47D4-83AF-23890145780B}" srcOrd="0" destOrd="0" presId="urn:microsoft.com/office/officeart/2005/8/layout/pyramid3"/>
    <dgm:cxn modelId="{F560148D-62A1-41AE-87D0-C75ED23B05BB}" type="presParOf" srcId="{B917DCE6-4A82-4BFD-9F5C-D2436C52BFAC}" destId="{E1FB353E-FB87-491A-8E73-C7A07E0CA479}" srcOrd="1" destOrd="0" presId="urn:microsoft.com/office/officeart/2005/8/layout/pyramid3"/>
    <dgm:cxn modelId="{C4D8988A-DF4C-47B6-977C-ECE767505FD4}" type="presParOf" srcId="{31B7349D-6BE5-4868-9168-5F7AF672BEA8}" destId="{888788A8-3240-45DF-9027-06A7C7CD4BB8}" srcOrd="2" destOrd="0" presId="urn:microsoft.com/office/officeart/2005/8/layout/pyramid3"/>
    <dgm:cxn modelId="{EE7E11FA-1C96-44B8-B71A-18642C2C9490}" type="presParOf" srcId="{888788A8-3240-45DF-9027-06A7C7CD4BB8}" destId="{3BC15E3E-E948-43D3-9079-A8CEB18E4048}" srcOrd="0" destOrd="0" presId="urn:microsoft.com/office/officeart/2005/8/layout/pyramid3"/>
    <dgm:cxn modelId="{ADD33E15-D5BA-42C6-A968-A746BC6B4020}" type="presParOf" srcId="{888788A8-3240-45DF-9027-06A7C7CD4BB8}" destId="{39619C55-E990-4DB4-9F22-8E05840EFA29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A678-EF7C-447D-8704-FD521122EE3C}">
      <dsp:nvSpPr>
        <dsp:cNvPr id="0" name=""/>
        <dsp:cNvSpPr/>
      </dsp:nvSpPr>
      <dsp:spPr>
        <a:xfrm>
          <a:off x="3553" y="-3"/>
          <a:ext cx="2137306" cy="4737844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30</a:t>
          </a:r>
        </a:p>
      </dsp:txBody>
      <dsp:txXfrm rot="16200000">
        <a:off x="-1725232" y="1728782"/>
        <a:ext cx="3885032" cy="427461"/>
      </dsp:txXfrm>
    </dsp:sp>
    <dsp:sp modelId="{F0975D86-0448-48C8-8DF1-3665B5D74667}">
      <dsp:nvSpPr>
        <dsp:cNvPr id="0" name=""/>
        <dsp:cNvSpPr/>
      </dsp:nvSpPr>
      <dsp:spPr>
        <a:xfrm>
          <a:off x="431014" y="-3"/>
          <a:ext cx="1592293" cy="4737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431014" y="-3"/>
        <a:ext cx="1592293" cy="4737844"/>
      </dsp:txXfrm>
    </dsp:sp>
    <dsp:sp modelId="{50E871EA-C6E5-4AC9-BD3F-A5E9664EB717}">
      <dsp:nvSpPr>
        <dsp:cNvPr id="0" name=""/>
        <dsp:cNvSpPr/>
      </dsp:nvSpPr>
      <dsp:spPr>
        <a:xfrm>
          <a:off x="2215665" y="-3"/>
          <a:ext cx="2137306" cy="4737844"/>
        </a:xfrm>
        <a:prstGeom prst="roundRect">
          <a:avLst>
            <a:gd name="adj" fmla="val 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60</a:t>
          </a:r>
        </a:p>
      </dsp:txBody>
      <dsp:txXfrm rot="16200000">
        <a:off x="486880" y="1728782"/>
        <a:ext cx="3885032" cy="427461"/>
      </dsp:txXfrm>
    </dsp:sp>
    <dsp:sp modelId="{F45DC72A-9D65-450E-BA4A-0EF50457F265}">
      <dsp:nvSpPr>
        <dsp:cNvPr id="0" name=""/>
        <dsp:cNvSpPr/>
      </dsp:nvSpPr>
      <dsp:spPr>
        <a:xfrm rot="5400000">
          <a:off x="2037777" y="2039735"/>
          <a:ext cx="377149" cy="32059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77017-B7BD-4722-AC00-47499ACB44EC}">
      <dsp:nvSpPr>
        <dsp:cNvPr id="0" name=""/>
        <dsp:cNvSpPr/>
      </dsp:nvSpPr>
      <dsp:spPr>
        <a:xfrm>
          <a:off x="2643127" y="-3"/>
          <a:ext cx="1592293" cy="4737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</dsp:txBody>
      <dsp:txXfrm>
        <a:off x="2643127" y="-3"/>
        <a:ext cx="1592293" cy="4737844"/>
      </dsp:txXfrm>
    </dsp:sp>
    <dsp:sp modelId="{871CD709-D7AE-43E1-B486-2EB8B3BFD2F8}">
      <dsp:nvSpPr>
        <dsp:cNvPr id="0" name=""/>
        <dsp:cNvSpPr/>
      </dsp:nvSpPr>
      <dsp:spPr>
        <a:xfrm>
          <a:off x="4427778" y="-3"/>
          <a:ext cx="2137306" cy="4737844"/>
        </a:xfrm>
        <a:prstGeom prst="roundRect">
          <a:avLst>
            <a:gd name="adj" fmla="val 5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90</a:t>
          </a:r>
        </a:p>
      </dsp:txBody>
      <dsp:txXfrm rot="16200000">
        <a:off x="2698992" y="1728782"/>
        <a:ext cx="3885032" cy="427461"/>
      </dsp:txXfrm>
    </dsp:sp>
    <dsp:sp modelId="{E0AF4882-80EB-4958-B98A-CB8B4848BF27}">
      <dsp:nvSpPr>
        <dsp:cNvPr id="0" name=""/>
        <dsp:cNvSpPr/>
      </dsp:nvSpPr>
      <dsp:spPr>
        <a:xfrm rot="5400000">
          <a:off x="4249890" y="2039735"/>
          <a:ext cx="377149" cy="32059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BB2F8-91FE-45CD-93F1-2BB72C68B19A}">
      <dsp:nvSpPr>
        <dsp:cNvPr id="0" name=""/>
        <dsp:cNvSpPr/>
      </dsp:nvSpPr>
      <dsp:spPr>
        <a:xfrm>
          <a:off x="4855239" y="-3"/>
          <a:ext cx="1592293" cy="4737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4855239" y="-3"/>
        <a:ext cx="1592293" cy="4737844"/>
      </dsp:txXfrm>
    </dsp:sp>
    <dsp:sp modelId="{C4C8F742-E00D-4E9D-A9E7-C79332038B89}">
      <dsp:nvSpPr>
        <dsp:cNvPr id="0" name=""/>
        <dsp:cNvSpPr/>
      </dsp:nvSpPr>
      <dsp:spPr>
        <a:xfrm>
          <a:off x="6639890" y="-3"/>
          <a:ext cx="2137306" cy="4737844"/>
        </a:xfrm>
        <a:prstGeom prst="roundRect">
          <a:avLst>
            <a:gd name="adj" fmla="val 5000"/>
          </a:avLst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180</a:t>
          </a:r>
        </a:p>
      </dsp:txBody>
      <dsp:txXfrm rot="16200000">
        <a:off x="4911105" y="1728782"/>
        <a:ext cx="3885032" cy="427461"/>
      </dsp:txXfrm>
    </dsp:sp>
    <dsp:sp modelId="{7E699F41-C279-4B18-BF77-E3E607754D15}">
      <dsp:nvSpPr>
        <dsp:cNvPr id="0" name=""/>
        <dsp:cNvSpPr/>
      </dsp:nvSpPr>
      <dsp:spPr>
        <a:xfrm rot="5400000">
          <a:off x="6462002" y="2039735"/>
          <a:ext cx="377149" cy="320596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C6CD2-AF5A-4E7F-AE05-A5944E445EB4}">
      <dsp:nvSpPr>
        <dsp:cNvPr id="0" name=""/>
        <dsp:cNvSpPr/>
      </dsp:nvSpPr>
      <dsp:spPr>
        <a:xfrm>
          <a:off x="7067352" y="-3"/>
          <a:ext cx="1592293" cy="4737844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8580" rIns="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[Enter key initiative]</a:t>
          </a:r>
        </a:p>
      </dsp:txBody>
      <dsp:txXfrm>
        <a:off x="7067352" y="-3"/>
        <a:ext cx="1592293" cy="4737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5DA678-EF7C-447D-8704-FD521122EE3C}">
      <dsp:nvSpPr>
        <dsp:cNvPr id="0" name=""/>
        <dsp:cNvSpPr/>
      </dsp:nvSpPr>
      <dsp:spPr>
        <a:xfrm>
          <a:off x="3929" y="-4755"/>
          <a:ext cx="2123240" cy="4747349"/>
        </a:xfrm>
        <a:prstGeom prst="roundRect">
          <a:avLst>
            <a:gd name="adj" fmla="val 5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30 Days</a:t>
          </a:r>
        </a:p>
      </dsp:txBody>
      <dsp:txXfrm rot="16200000">
        <a:off x="-1730159" y="1729333"/>
        <a:ext cx="3892826" cy="424648"/>
      </dsp:txXfrm>
    </dsp:sp>
    <dsp:sp modelId="{F0975D86-0448-48C8-8DF1-3665B5D74667}">
      <dsp:nvSpPr>
        <dsp:cNvPr id="0" name=""/>
        <dsp:cNvSpPr/>
      </dsp:nvSpPr>
      <dsp:spPr>
        <a:xfrm>
          <a:off x="429908" y="-4755"/>
          <a:ext cx="1581814" cy="4747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Ramp Up Resources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Target Database Build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Sale Tool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Partner Tool Development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Speaker Opp Assessment</a:t>
          </a:r>
        </a:p>
      </dsp:txBody>
      <dsp:txXfrm>
        <a:off x="429908" y="-4755"/>
        <a:ext cx="1581814" cy="4747349"/>
      </dsp:txXfrm>
    </dsp:sp>
    <dsp:sp modelId="{50E871EA-C6E5-4AC9-BD3F-A5E9664EB717}">
      <dsp:nvSpPr>
        <dsp:cNvPr id="0" name=""/>
        <dsp:cNvSpPr/>
      </dsp:nvSpPr>
      <dsp:spPr>
        <a:xfrm>
          <a:off x="2202126" y="-4755"/>
          <a:ext cx="2141594" cy="4747349"/>
        </a:xfrm>
        <a:prstGeom prst="roundRect">
          <a:avLst>
            <a:gd name="adj" fmla="val 5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60 Days</a:t>
          </a:r>
        </a:p>
      </dsp:txBody>
      <dsp:txXfrm rot="16200000">
        <a:off x="469872" y="1727498"/>
        <a:ext cx="3892826" cy="428318"/>
      </dsp:txXfrm>
    </dsp:sp>
    <dsp:sp modelId="{F45DC72A-9D65-450E-BA4A-0EF50457F265}">
      <dsp:nvSpPr>
        <dsp:cNvPr id="0" name=""/>
        <dsp:cNvSpPr/>
      </dsp:nvSpPr>
      <dsp:spPr>
        <a:xfrm rot="5400000">
          <a:off x="2023920" y="2038626"/>
          <a:ext cx="377828" cy="321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77017-B7BD-4722-AC00-47499ACB44EC}">
      <dsp:nvSpPr>
        <dsp:cNvPr id="0" name=""/>
        <dsp:cNvSpPr/>
      </dsp:nvSpPr>
      <dsp:spPr>
        <a:xfrm>
          <a:off x="2630445" y="-4755"/>
          <a:ext cx="1595487" cy="4747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Technical  Tools in Place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Rapid BD  Outreach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Feedback Tracking Needs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b="0" i="0" kern="1200" dirty="0">
            <a:latin typeface="+mn-lt"/>
          </a:endParaRP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0" i="0" kern="1200" dirty="0">
              <a:latin typeface="+mn-lt"/>
            </a:rPr>
            <a:t>Videos and Webpages</a:t>
          </a: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800" b="0" i="0" kern="1200" dirty="0">
            <a:latin typeface="+mn-lt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800" b="0" i="0" kern="1200" dirty="0">
              <a:latin typeface="+mn-lt"/>
            </a:rPr>
            <a:t>Integrated Marketing </a:t>
          </a:r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/>
        </a:p>
      </dsp:txBody>
      <dsp:txXfrm>
        <a:off x="2630445" y="-4755"/>
        <a:ext cx="1595487" cy="4747349"/>
      </dsp:txXfrm>
    </dsp:sp>
    <dsp:sp modelId="{871CD709-D7AE-43E1-B486-2EB8B3BFD2F8}">
      <dsp:nvSpPr>
        <dsp:cNvPr id="0" name=""/>
        <dsp:cNvSpPr/>
      </dsp:nvSpPr>
      <dsp:spPr>
        <a:xfrm>
          <a:off x="4418676" y="-4755"/>
          <a:ext cx="2141594" cy="4747349"/>
        </a:xfrm>
        <a:prstGeom prst="roundRect">
          <a:avLst>
            <a:gd name="adj" fmla="val 5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90 Days </a:t>
          </a:r>
        </a:p>
      </dsp:txBody>
      <dsp:txXfrm rot="16200000">
        <a:off x="2686422" y="1727498"/>
        <a:ext cx="3892826" cy="428318"/>
      </dsp:txXfrm>
    </dsp:sp>
    <dsp:sp modelId="{E0AF4882-80EB-4958-B98A-CB8B4848BF27}">
      <dsp:nvSpPr>
        <dsp:cNvPr id="0" name=""/>
        <dsp:cNvSpPr/>
      </dsp:nvSpPr>
      <dsp:spPr>
        <a:xfrm rot="5400000">
          <a:off x="4240470" y="2038626"/>
          <a:ext cx="377828" cy="321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4BB2F8-91FE-45CD-93F1-2BB72C68B19A}">
      <dsp:nvSpPr>
        <dsp:cNvPr id="0" name=""/>
        <dsp:cNvSpPr/>
      </dsp:nvSpPr>
      <dsp:spPr>
        <a:xfrm>
          <a:off x="4846995" y="-4755"/>
          <a:ext cx="1595487" cy="4747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2583" rIns="0" bIns="0" numCol="1" spcCol="1270" anchor="t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4846995" y="-4755"/>
        <a:ext cx="1595487" cy="4747349"/>
      </dsp:txXfrm>
    </dsp:sp>
    <dsp:sp modelId="{C4C8F742-E00D-4E9D-A9E7-C79332038B89}">
      <dsp:nvSpPr>
        <dsp:cNvPr id="0" name=""/>
        <dsp:cNvSpPr/>
      </dsp:nvSpPr>
      <dsp:spPr>
        <a:xfrm>
          <a:off x="6635226" y="-4755"/>
          <a:ext cx="2141594" cy="4747349"/>
        </a:xfrm>
        <a:prstGeom prst="roundRect">
          <a:avLst>
            <a:gd name="adj" fmla="val 5000"/>
          </a:avLst>
        </a:prstGeom>
        <a:solidFill>
          <a:srgbClr val="0066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2296" rIns="106680" bIns="0" numCol="1" spcCol="1270" anchor="t" anchorCtr="0">
          <a:noAutofit/>
        </a:bodyPr>
        <a:lstStyle/>
        <a:p>
          <a:pPr marL="0" lvl="0" indent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i="1" kern="1200" dirty="0"/>
            <a:t>180 Days</a:t>
          </a:r>
        </a:p>
      </dsp:txBody>
      <dsp:txXfrm rot="16200000">
        <a:off x="4902973" y="1727498"/>
        <a:ext cx="3892826" cy="428318"/>
      </dsp:txXfrm>
    </dsp:sp>
    <dsp:sp modelId="{7E699F41-C279-4B18-BF77-E3E607754D15}">
      <dsp:nvSpPr>
        <dsp:cNvPr id="0" name=""/>
        <dsp:cNvSpPr/>
      </dsp:nvSpPr>
      <dsp:spPr>
        <a:xfrm rot="5400000">
          <a:off x="6457020" y="2038626"/>
          <a:ext cx="377828" cy="321239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C6CD2-AF5A-4E7F-AE05-A5944E445EB4}">
      <dsp:nvSpPr>
        <dsp:cNvPr id="0" name=""/>
        <dsp:cNvSpPr/>
      </dsp:nvSpPr>
      <dsp:spPr>
        <a:xfrm>
          <a:off x="7063545" y="-4755"/>
          <a:ext cx="1595487" cy="474734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Partner            Co-Marketing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Speaking Opportunities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Hotel Social Communities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Hotel Supplier Forum Meeting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End of Year Goal Sprint</a:t>
          </a:r>
        </a:p>
      </dsp:txBody>
      <dsp:txXfrm>
        <a:off x="7063545" y="-4755"/>
        <a:ext cx="1595487" cy="474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FF804-13CE-4E91-8A3B-F6961C359FF4}">
      <dsp:nvSpPr>
        <dsp:cNvPr id="0" name=""/>
        <dsp:cNvSpPr/>
      </dsp:nvSpPr>
      <dsp:spPr>
        <a:xfrm rot="10800000">
          <a:off x="0" y="0"/>
          <a:ext cx="5831901" cy="1596536"/>
        </a:xfrm>
        <a:prstGeom prst="trapezoid">
          <a:avLst>
            <a:gd name="adj" fmla="val 60881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Build Awareness</a:t>
          </a: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 </a:t>
          </a:r>
        </a:p>
      </dsp:txBody>
      <dsp:txXfrm rot="-10800000">
        <a:off x="1020582" y="0"/>
        <a:ext cx="3790735" cy="1596536"/>
      </dsp:txXfrm>
    </dsp:sp>
    <dsp:sp modelId="{8930C1D0-C2D7-47D4-83AF-23890145780B}">
      <dsp:nvSpPr>
        <dsp:cNvPr id="0" name=""/>
        <dsp:cNvSpPr/>
      </dsp:nvSpPr>
      <dsp:spPr>
        <a:xfrm rot="10800000">
          <a:off x="971983" y="1596536"/>
          <a:ext cx="3887934" cy="1596536"/>
        </a:xfrm>
        <a:prstGeom prst="trapezoid">
          <a:avLst>
            <a:gd name="adj" fmla="val 60881"/>
          </a:avLst>
        </a:prstGeom>
        <a:gradFill rotWithShape="0">
          <a:gsLst>
            <a:gs pos="0">
              <a:schemeClr val="accent5">
                <a:hueOff val="-3379271"/>
                <a:satOff val="-8710"/>
                <a:lumOff val="-588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3379271"/>
                <a:satOff val="-8710"/>
                <a:lumOff val="-588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3379271"/>
                <a:satOff val="-8710"/>
                <a:lumOff val="-588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Prompt Consideration &amp; Take Action</a:t>
          </a:r>
          <a:endParaRPr lang="en-US" sz="2800" b="1" kern="1200" dirty="0"/>
        </a:p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b="1" kern="1200" dirty="0"/>
        </a:p>
      </dsp:txBody>
      <dsp:txXfrm rot="-10800000">
        <a:off x="1652371" y="1596536"/>
        <a:ext cx="2527157" cy="1596536"/>
      </dsp:txXfrm>
    </dsp:sp>
    <dsp:sp modelId="{3BC15E3E-E948-43D3-9079-A8CEB18E4048}">
      <dsp:nvSpPr>
        <dsp:cNvPr id="0" name=""/>
        <dsp:cNvSpPr/>
      </dsp:nvSpPr>
      <dsp:spPr>
        <a:xfrm rot="10800000">
          <a:off x="1943967" y="3193072"/>
          <a:ext cx="1943967" cy="1596536"/>
        </a:xfrm>
        <a:prstGeom prst="trapezoid">
          <a:avLst>
            <a:gd name="adj" fmla="val 60881"/>
          </a:avLst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Sales         Decision</a:t>
          </a:r>
          <a:endParaRPr lang="en-US" sz="32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/>
            <a:t> </a:t>
          </a:r>
        </a:p>
      </dsp:txBody>
      <dsp:txXfrm rot="-10800000">
        <a:off x="1943967" y="3193072"/>
        <a:ext cx="1943967" cy="1596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D9534-D79D-4D7F-BE47-88CAF1118DEB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7EF73-8D2F-46AB-90EE-8D7670E6A8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70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6668C-6169-4968-90A1-E506DB81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424CC3-9AEB-4CBA-8562-E18280332C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5167F-8AD4-40DA-AA73-9301B09AD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C3D21-98BB-4A87-A20A-418DE88E5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04B4-19B6-4B69-8C7B-BBA2C480A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73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8834-98B2-4991-80E4-68D4CA6D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31B587-60A2-44A1-8DBA-A8EDF30ADA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95884-52CF-4C60-AC13-947A149EC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1AEC84-1116-4572-B2FB-4DE8552A8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473414-7405-4165-8264-46D7C5365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284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3CDAC7-A212-431D-B806-ADE1A524C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47167D-DCF2-44FA-9191-0872EADBC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370EE7-132D-4966-A2A3-F763BA4F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E44F84-D65D-4C67-83AE-96E7CBBA2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186F5A-3239-41CA-BB65-97E5047E3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73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0F0E9-F80D-45D4-A120-4FE25F6AF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15D21D-9213-4E13-9CA4-AB7180595C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A5BE5D-0D48-41F7-83E8-F38805EBE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9F0CF-435A-4864-8651-D0C03E264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25EEB-81EB-4882-96DF-76139E66E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7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0DC6A-CB2D-4078-8A2D-3CFCE8D91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951BDE-B1A8-4DD8-B92D-0FAA5C902D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8A37A-65BB-4ED0-8E0F-E13DFD6A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85864-9C91-4DEC-935F-87A0DC70D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BB594-77B5-4C79-865F-44B9C368F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766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5A001-45A3-47C2-B31B-80B23A624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8742B-8338-4AD1-B486-98615FA0FE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DCD1BF-9251-4A62-BBB2-56FAA66FCC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92CF00-891F-4986-A58A-53862696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373DF1-BD39-47FC-B417-B581C0FB6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907251-C543-4658-AF8E-A0A064218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3467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702F-46A8-49A2-AD21-B61B04DFA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9AAF06-45B5-4247-B2C7-AE5CAA7D8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6987CE-8745-4FA9-AC33-38736C8F1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5833F1-3AFA-48DF-BEBE-19D944D91C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BC483-4818-4D67-B3B6-3181012AC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F8A82B-3B82-40E4-9FB0-47D46DA5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96C8A3-F454-43AB-AAB4-C5B68986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3ECD87F-5380-4D1E-86BB-80DE46779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801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85B4F-0663-4924-AFDE-34D245A43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61FB01-0871-4725-B00A-809647C0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29BDE8-311D-47E8-9E70-B5D6264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1E59E8-5F23-4FC8-9E5F-7D9E3F561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48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954B25-64B3-40CC-8975-CC8EB0E6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E8BFEC-0601-4EB9-BD8E-7DA89859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9C02C-49D9-41CC-9408-7DC1FB203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441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3BD11-5057-45B6-99AB-436438C9B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70D855-B2B5-4C9B-994A-FCCF21D9A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38067-E488-4973-84D8-158BAE8FB8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3A856-E116-43F6-9011-3344C3CEA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6F24EA-5867-435F-9981-39BCB3D28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3C2C76-1F6D-41C9-BD5F-F9898EEA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62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8C05C-EA5E-4EBD-852E-161A2E94B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6AF032-4730-448C-8C6E-5506749688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57A88C-F983-4A89-9B4F-1535D90066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E6F65-6D18-40E5-B8AE-87A355B9F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A32019-770D-4E59-8140-6A1725C11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7D9673-21F1-446B-8B4D-F6CBA6770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197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E45C44-DAC3-410C-8D76-5461EB099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52BE45-C994-4936-91FA-175C1022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71C81-0EEE-46B0-852F-1399D0ED0D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75BD7-2194-4DA1-A7DC-072EC5FADE0D}" type="datetimeFigureOut">
              <a:rPr lang="en-US" smtClean="0"/>
              <a:t>7/1/2020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75F25-6F7F-4C5B-AEDA-079888C9B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29CA0-C510-4F5C-A010-07ADA19B41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EECF9-A0D2-4501-A8B6-DC768B8FA6F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02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RT6Ec4upSRJzmqw53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xbN40gvP13ZVjV0NFVMWFNlNzA/view?usp=shari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rive.google.com/file/d/0BxbN40gvP13ZVjV0NFVMWFNlNzA/view?usp=sharing" TargetMode="Externa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diagramData" Target="../diagrams/data3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31.png"/><Relationship Id="rId5" Type="http://schemas.openxmlformats.org/officeDocument/2006/relationships/diagramColors" Target="../diagrams/colors3.xml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forms/buet6mmUkFg3DpKM2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arcomfly2.atavist.com/30-60-90-day-pla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around each other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521" r="836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433" y="1356680"/>
            <a:ext cx="10905066" cy="1106424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PART 1:    3 Questions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6F5CAC-BE79-47D1-BF50-399E479B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D558E0-E478-418F-9850-03B545B1BF97}"/>
              </a:ext>
            </a:extLst>
          </p:cNvPr>
          <p:cNvSpPr/>
          <p:nvPr/>
        </p:nvSpPr>
        <p:spPr>
          <a:xfrm>
            <a:off x="659433" y="2713349"/>
            <a:ext cx="10905066" cy="3785774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Complete these questions upon arrival if you have not already.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Go </a:t>
            </a: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  <a:hlinkClick r:id="rId3"/>
              </a:rPr>
              <a:t>here</a:t>
            </a: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. 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  <a:hlinkClick r:id="rId3"/>
              </a:rPr>
              <a:t>https://goo.gl/forms/RT6Ec4upSRJzmqw53</a:t>
            </a:r>
            <a:r>
              <a:rPr lang="en-US" sz="2800" dirty="0">
                <a:solidFill>
                  <a:schemeClr val="tx1"/>
                </a:solidFill>
                <a:latin typeface="Candara" panose="020E0502030303020204" pitchFamily="34" charset="0"/>
              </a:rPr>
              <a:t>   </a:t>
            </a:r>
            <a:endParaRPr lang="en-US" sz="14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F61E1BBA-3128-4CAE-9933-940511C74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https://goo.gl/forms/RT6Ec4upSRJzmqw53</a:t>
            </a:r>
            <a:r>
              <a:rPr kumimoji="0" lang="en-US" altLang="en-US" sz="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58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5"/>
    </mc:Choice>
    <mc:Fallback xmlns="">
      <p:transition spd="slow" advTm="9755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A66C8E-7C47-4443-B561-C8A263B11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325" y="671512"/>
            <a:ext cx="9277350" cy="55149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</p:spTree>
    <p:extLst>
      <p:ext uri="{BB962C8B-B14F-4D97-AF65-F5344CB8AC3E}">
        <p14:creationId xmlns:p14="http://schemas.microsoft.com/office/powerpoint/2010/main" val="4172984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322BAC-EF90-494B-962D-4D1EC0320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50" y="804862"/>
            <a:ext cx="9258300" cy="524827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</p:spTree>
    <p:extLst>
      <p:ext uri="{BB962C8B-B14F-4D97-AF65-F5344CB8AC3E}">
        <p14:creationId xmlns:p14="http://schemas.microsoft.com/office/powerpoint/2010/main" val="17732378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5F88B3-B259-491B-AD2F-10AA0612EA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009650"/>
            <a:ext cx="9134475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075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8391F7-D97A-4B12-B590-8527969AB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087" y="995362"/>
            <a:ext cx="9267825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33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E68B78-8FB9-46E2-8551-F9FD8CFBD6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0662" y="976312"/>
            <a:ext cx="9210675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94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7641D-48B2-460A-9F8A-D87049618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900" y="952500"/>
            <a:ext cx="92202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044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3B9067-FCF0-4DAF-82EA-A7BF675AEF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562" y="769067"/>
            <a:ext cx="9286875" cy="577215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EC5BA6FF-0BB3-4F6C-8076-6A75F9E11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8101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 Your Plan</a:t>
            </a:r>
          </a:p>
        </p:txBody>
      </p:sp>
    </p:spTree>
    <p:extLst>
      <p:ext uri="{BB962C8B-B14F-4D97-AF65-F5344CB8AC3E}">
        <p14:creationId xmlns:p14="http://schemas.microsoft.com/office/powerpoint/2010/main" val="1149467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64D4FE8-55B2-43B2-9BC1-74209CC6FE2C}"/>
              </a:ext>
            </a:extLst>
          </p:cNvPr>
          <p:cNvSpPr/>
          <p:nvPr/>
        </p:nvSpPr>
        <p:spPr>
          <a:xfrm>
            <a:off x="3491344" y="1043708"/>
            <a:ext cx="5107711" cy="4978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C1DD312-5FB9-4D56-8FAF-26E4D4B964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136" y="1393103"/>
            <a:ext cx="4495800" cy="17811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440DAB7-5033-4B10-B84E-A0B4FA261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5275" y="3376388"/>
            <a:ext cx="39814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1822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graphicFrame>
        <p:nvGraphicFramePr>
          <p:cNvPr id="17" name="Content Placeholder 5">
            <a:extLst>
              <a:ext uri="{FF2B5EF4-FFF2-40B4-BE49-F238E27FC236}">
                <a16:creationId xmlns:a16="http://schemas.microsoft.com/office/drawing/2014/main" id="{A4CB2469-5123-46AB-98BE-E8EE91DDE0EC}"/>
              </a:ext>
            </a:extLst>
          </p:cNvPr>
          <p:cNvGraphicFramePr>
            <a:graphicFrameLocks/>
          </p:cNvGraphicFramePr>
          <p:nvPr/>
        </p:nvGraphicFramePr>
        <p:xfrm>
          <a:off x="1700638" y="1274286"/>
          <a:ext cx="8780751" cy="473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Subtitle 6">
            <a:extLst>
              <a:ext uri="{FF2B5EF4-FFF2-40B4-BE49-F238E27FC236}">
                <a16:creationId xmlns:a16="http://schemas.microsoft.com/office/drawing/2014/main" id="{CB7CFD47-5997-4682-ABBE-9941E9122EA6}"/>
              </a:ext>
            </a:extLst>
          </p:cNvPr>
          <p:cNvSpPr txBox="1">
            <a:spLocks/>
          </p:cNvSpPr>
          <p:nvPr/>
        </p:nvSpPr>
        <p:spPr>
          <a:xfrm>
            <a:off x="3902793" y="757630"/>
            <a:ext cx="2118694" cy="51665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[ENTER THEME]</a:t>
            </a:r>
          </a:p>
        </p:txBody>
      </p:sp>
      <p:sp>
        <p:nvSpPr>
          <p:cNvPr id="21" name="Subtitle 6">
            <a:extLst>
              <a:ext uri="{FF2B5EF4-FFF2-40B4-BE49-F238E27FC236}">
                <a16:creationId xmlns:a16="http://schemas.microsoft.com/office/drawing/2014/main" id="{D5C7FF97-DD73-412C-965F-9DD3D1CAE41A}"/>
              </a:ext>
            </a:extLst>
          </p:cNvPr>
          <p:cNvSpPr txBox="1">
            <a:spLocks/>
          </p:cNvSpPr>
          <p:nvPr/>
        </p:nvSpPr>
        <p:spPr>
          <a:xfrm>
            <a:off x="6151303" y="757630"/>
            <a:ext cx="2118694" cy="51665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[ENTER THEME]</a:t>
            </a:r>
          </a:p>
        </p:txBody>
      </p:sp>
      <p:sp>
        <p:nvSpPr>
          <p:cNvPr id="22" name="Subtitle 6">
            <a:extLst>
              <a:ext uri="{FF2B5EF4-FFF2-40B4-BE49-F238E27FC236}">
                <a16:creationId xmlns:a16="http://schemas.microsoft.com/office/drawing/2014/main" id="{24F341CB-D593-4693-8EC2-DFAA69F9C335}"/>
              </a:ext>
            </a:extLst>
          </p:cNvPr>
          <p:cNvSpPr txBox="1">
            <a:spLocks/>
          </p:cNvSpPr>
          <p:nvPr/>
        </p:nvSpPr>
        <p:spPr>
          <a:xfrm>
            <a:off x="8353458" y="757630"/>
            <a:ext cx="2118694" cy="51665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[ENTER THEME]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E164192-03B2-4832-86B5-ABFADDCF1B64}"/>
              </a:ext>
            </a:extLst>
          </p:cNvPr>
          <p:cNvGrpSpPr/>
          <p:nvPr/>
        </p:nvGrpSpPr>
        <p:grpSpPr>
          <a:xfrm>
            <a:off x="6550156" y="1211958"/>
            <a:ext cx="1592293" cy="4737844"/>
            <a:chOff x="2643127" y="-3"/>
            <a:chExt cx="1592293" cy="473784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2B0B4C4-AC49-4AB8-A3F4-02C5A4D6F4F3}"/>
                </a:ext>
              </a:extLst>
            </p:cNvPr>
            <p:cNvSpPr/>
            <p:nvPr/>
          </p:nvSpPr>
          <p:spPr>
            <a:xfrm>
              <a:off x="2643127" y="-3"/>
              <a:ext cx="1592293" cy="4737844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4066007"/>
                <a:satOff val="-20874"/>
                <a:lumOff val="-130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2B2F9AC-76BE-483C-8F00-FF73D72FB9F8}"/>
                </a:ext>
              </a:extLst>
            </p:cNvPr>
            <p:cNvSpPr txBox="1"/>
            <p:nvPr/>
          </p:nvSpPr>
          <p:spPr>
            <a:xfrm>
              <a:off x="2643127" y="-3"/>
              <a:ext cx="1592293" cy="473784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5151" rIns="0" bIns="0" numCol="1" spcCol="1270" anchor="t" anchorCtr="0">
              <a:noAutofit/>
            </a:bodyPr>
            <a:lstStyle/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000" dirty="0"/>
            </a:p>
            <a:p>
              <a:pPr lvl="0">
                <a:buNone/>
              </a:pPr>
              <a:r>
                <a:rPr lang="en-US" sz="2000" dirty="0"/>
                <a:t>[Enter key initiative]</a:t>
              </a:r>
            </a:p>
            <a:p>
              <a:pPr lvl="0">
                <a:buNone/>
              </a:pPr>
              <a:endParaRPr lang="en-US" sz="2000" dirty="0"/>
            </a:p>
            <a:p>
              <a:pPr lvl="0">
                <a:buNone/>
              </a:pPr>
              <a:r>
                <a:rPr lang="en-US" sz="2000" dirty="0"/>
                <a:t>[Enter key initiative]</a:t>
              </a:r>
            </a:p>
            <a:p>
              <a:pPr lvl="0">
                <a:buNone/>
              </a:pPr>
              <a:endParaRPr lang="en-US" sz="2000" dirty="0"/>
            </a:p>
            <a:p>
              <a:pPr lvl="0">
                <a:buNone/>
              </a:pPr>
              <a:r>
                <a:rPr lang="en-US" sz="2000" dirty="0"/>
                <a:t>[Enter key initiative]</a:t>
              </a:r>
            </a:p>
          </p:txBody>
        </p:sp>
      </p:grpSp>
      <p:sp>
        <p:nvSpPr>
          <p:cNvPr id="33" name="Subtitle 6">
            <a:extLst>
              <a:ext uri="{FF2B5EF4-FFF2-40B4-BE49-F238E27FC236}">
                <a16:creationId xmlns:a16="http://schemas.microsoft.com/office/drawing/2014/main" id="{4E4D4B5C-5D9F-43C2-A334-2DBA280416CB}"/>
              </a:ext>
            </a:extLst>
          </p:cNvPr>
          <p:cNvSpPr txBox="1">
            <a:spLocks/>
          </p:cNvSpPr>
          <p:nvPr/>
        </p:nvSpPr>
        <p:spPr>
          <a:xfrm>
            <a:off x="1721377" y="766866"/>
            <a:ext cx="2118694" cy="516656"/>
          </a:xfrm>
          <a:prstGeom prst="rect">
            <a:avLst/>
          </a:prstGeom>
          <a:solidFill>
            <a:schemeClr val="bg2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500" kern="1200" baseline="0">
                <a:solidFill>
                  <a:srgbClr val="7F7F7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Font typeface="Wingdings" charset="2"/>
              <a:buNone/>
              <a:defRPr sz="1000" b="0" i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Lucida Grande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Font typeface="Wingdings" charset="2"/>
              <a:buNone/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00" dirty="0">
              <a:solidFill>
                <a:schemeClr val="tx1"/>
              </a:solidFill>
            </a:endParaRPr>
          </a:p>
          <a:p>
            <a:pPr algn="ctr"/>
            <a:r>
              <a:rPr lang="en-US" sz="2000" dirty="0">
                <a:solidFill>
                  <a:schemeClr val="tx1"/>
                </a:solidFill>
              </a:rPr>
              <a:t>[ENTER THEME]</a:t>
            </a:r>
          </a:p>
        </p:txBody>
      </p:sp>
    </p:spTree>
    <p:extLst>
      <p:ext uri="{BB962C8B-B14F-4D97-AF65-F5344CB8AC3E}">
        <p14:creationId xmlns:p14="http://schemas.microsoft.com/office/powerpoint/2010/main" val="2992581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122E6D-A59D-47D0-8D1D-0E13F0F7F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1753" y="601009"/>
            <a:ext cx="7691220" cy="565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203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generated with high confidenc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23391" r="4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51489"/>
            <a:ext cx="12188824" cy="2077327"/>
          </a:xfrm>
          <a:prstGeom prst="rect">
            <a:avLst/>
          </a:prstGeom>
          <a:solidFill>
            <a:schemeClr val="bg2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4126832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 bwMode="white">
          <a:xfrm>
            <a:off x="0" y="6448927"/>
            <a:ext cx="12188824" cy="0"/>
          </a:xfrm>
          <a:prstGeom prst="line">
            <a:avLst/>
          </a:prstGeom>
          <a:ln w="50800">
            <a:solidFill>
              <a:schemeClr val="bg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0688" y="4337523"/>
            <a:ext cx="10918056" cy="1327380"/>
          </a:xfrm>
        </p:spPr>
        <p:txBody>
          <a:bodyPr>
            <a:normAutofit/>
          </a:bodyPr>
          <a:lstStyle/>
          <a:p>
            <a:r>
              <a:rPr lang="en-US" b="1" dirty="0"/>
              <a:t>MarComFly 30-60-90-Day Planning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3031883" y="5698525"/>
            <a:ext cx="6115665" cy="3055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C00000"/>
                </a:solidFill>
                <a:latin typeface="Freestyle Script" panose="030804020302050B0404" pitchFamily="66" charset="0"/>
              </a:rPr>
              <a:t>Leave a mark.</a:t>
            </a:r>
          </a:p>
        </p:txBody>
      </p:sp>
    </p:spTree>
    <p:extLst>
      <p:ext uri="{BB962C8B-B14F-4D97-AF65-F5344CB8AC3E}">
        <p14:creationId xmlns:p14="http://schemas.microsoft.com/office/powerpoint/2010/main" val="234006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60"/>
    </mc:Choice>
    <mc:Fallback xmlns="">
      <p:transition spd="slow" advTm="1986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8" name="Subtitle 6"/>
          <p:cNvSpPr txBox="1">
            <a:spLocks/>
          </p:cNvSpPr>
          <p:nvPr/>
        </p:nvSpPr>
        <p:spPr>
          <a:xfrm>
            <a:off x="1621980" y="968320"/>
            <a:ext cx="2118694" cy="364085"/>
          </a:xfrm>
          <a:prstGeom prst="rect">
            <a:avLst/>
          </a:prstGeom>
          <a:solidFill>
            <a:srgbClr val="FFCC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BUILD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980" y="1860755"/>
            <a:ext cx="7266039" cy="3136489"/>
          </a:xfrm>
          <a:prstGeom prst="rect">
            <a:avLst/>
          </a:prstGeom>
        </p:spPr>
      </p:pic>
      <p:graphicFrame>
        <p:nvGraphicFramePr>
          <p:cNvPr id="19" name="Content Placeholder 5"/>
          <p:cNvGraphicFramePr>
            <a:graphicFrameLocks/>
          </p:cNvGraphicFramePr>
          <p:nvPr/>
        </p:nvGraphicFramePr>
        <p:xfrm>
          <a:off x="1621979" y="1332680"/>
          <a:ext cx="8780751" cy="4737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4" name="Rectangle 23"/>
          <p:cNvSpPr/>
          <p:nvPr/>
        </p:nvSpPr>
        <p:spPr>
          <a:xfrm>
            <a:off x="6471497" y="1270352"/>
            <a:ext cx="1592293" cy="4737844"/>
          </a:xfrm>
          <a:prstGeom prst="rect">
            <a:avLst/>
          </a:pr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4066007"/>
              <a:satOff val="-20874"/>
              <a:lumOff val="-13072"/>
              <a:alphaOff val="0"/>
            </a:schemeClr>
          </a:effectRef>
          <a:fontRef idx="minor">
            <a:schemeClr val="lt1"/>
          </a:fontRef>
        </p:style>
      </p:sp>
      <p:sp>
        <p:nvSpPr>
          <p:cNvPr id="28" name="Subtitle 6"/>
          <p:cNvSpPr txBox="1">
            <a:spLocks/>
          </p:cNvSpPr>
          <p:nvPr/>
        </p:nvSpPr>
        <p:spPr>
          <a:xfrm>
            <a:off x="3826402" y="977387"/>
            <a:ext cx="2118694" cy="364085"/>
          </a:xfrm>
          <a:prstGeom prst="rect">
            <a:avLst/>
          </a:prstGeom>
          <a:solidFill>
            <a:srgbClr val="FFCC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REACH</a:t>
            </a:r>
          </a:p>
        </p:txBody>
      </p:sp>
      <p:sp>
        <p:nvSpPr>
          <p:cNvPr id="29" name="Subtitle 6"/>
          <p:cNvSpPr txBox="1">
            <a:spLocks/>
          </p:cNvSpPr>
          <p:nvPr/>
        </p:nvSpPr>
        <p:spPr>
          <a:xfrm>
            <a:off x="6078886" y="972991"/>
            <a:ext cx="2118694" cy="364085"/>
          </a:xfrm>
          <a:prstGeom prst="rect">
            <a:avLst/>
          </a:prstGeom>
          <a:solidFill>
            <a:srgbClr val="FFCC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SYSTEMATIC</a:t>
            </a:r>
          </a:p>
        </p:txBody>
      </p:sp>
      <p:sp>
        <p:nvSpPr>
          <p:cNvPr id="30" name="Subtitle 6"/>
          <p:cNvSpPr txBox="1">
            <a:spLocks/>
          </p:cNvSpPr>
          <p:nvPr/>
        </p:nvSpPr>
        <p:spPr>
          <a:xfrm>
            <a:off x="8295234" y="977387"/>
            <a:ext cx="2118694" cy="364085"/>
          </a:xfrm>
          <a:prstGeom prst="rect">
            <a:avLst/>
          </a:prstGeom>
          <a:solidFill>
            <a:srgbClr val="FFCC99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EXPAND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534029" y="1323444"/>
            <a:ext cx="1594750" cy="4747349"/>
            <a:chOff x="1559027" y="-632217"/>
            <a:chExt cx="2780202" cy="5374811"/>
          </a:xfrm>
        </p:grpSpPr>
        <p:sp>
          <p:nvSpPr>
            <p:cNvPr id="26" name="Rectangle 25"/>
            <p:cNvSpPr/>
            <p:nvPr/>
          </p:nvSpPr>
          <p:spPr>
            <a:xfrm>
              <a:off x="2630445" y="-4755"/>
              <a:ext cx="1595487" cy="4747349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hueOff val="4066007"/>
                <a:satOff val="-20874"/>
                <a:lumOff val="-1307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TextBox 26"/>
            <p:cNvSpPr txBox="1"/>
            <p:nvPr/>
          </p:nvSpPr>
          <p:spPr>
            <a:xfrm>
              <a:off x="1559027" y="-632217"/>
              <a:ext cx="2780202" cy="530394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1722" rIns="0" bIns="0" numCol="1" spcCol="1270" anchor="t" anchorCtr="0">
              <a:noAutofit/>
            </a:bodyPr>
            <a:lstStyle/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i="0" kern="1200" dirty="0">
                <a:latin typeface="+mn-lt"/>
              </a:endParaRP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latin typeface="+mn-lt"/>
                </a:rPr>
                <a:t>Success Factor Assessment</a:t>
              </a: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i="0" kern="1200" dirty="0">
                <a:latin typeface="+mn-lt"/>
              </a:endParaRP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latin typeface="+mn-lt"/>
                </a:rPr>
                <a:t>BD Resource Increase</a:t>
              </a: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i="0" kern="1200" dirty="0">
                <a:latin typeface="+mn-lt"/>
              </a:endParaRP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latin typeface="+mn-lt"/>
                </a:rPr>
                <a:t>Operational Refinement</a:t>
              </a: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i="0" kern="1200" dirty="0">
                <a:latin typeface="+mn-lt"/>
              </a:endParaRP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latin typeface="+mn-lt"/>
                </a:rPr>
                <a:t>100 Milestone Check</a:t>
              </a: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800" b="0" i="0" kern="1200" dirty="0">
                  <a:latin typeface="+mn-lt"/>
                </a:rPr>
                <a:t>Quarterly Report</a:t>
              </a: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b="0" i="0" kern="1200" dirty="0">
                <a:latin typeface="+mn-lt"/>
              </a:endParaRPr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800" kern="1200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6443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6FDE904-77D2-4AA5-B8E3-B1875CBF1241}"/>
              </a:ext>
            </a:extLst>
          </p:cNvPr>
          <p:cNvSpPr/>
          <p:nvPr/>
        </p:nvSpPr>
        <p:spPr>
          <a:xfrm rot="16200000">
            <a:off x="5435221" y="-2254615"/>
            <a:ext cx="1278292" cy="8683412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Strategies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B96A5EC-248A-48BD-B415-4F30F78D5D78}"/>
              </a:ext>
            </a:extLst>
          </p:cNvPr>
          <p:cNvSpPr/>
          <p:nvPr/>
        </p:nvSpPr>
        <p:spPr>
          <a:xfrm>
            <a:off x="2266829" y="1593232"/>
            <a:ext cx="2509935" cy="998149"/>
          </a:xfrm>
          <a:prstGeom prst="roundRect">
            <a:avLst>
              <a:gd name="adj" fmla="val 5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12B89F1F-2651-4169-AC5D-425F562BB9E6}"/>
              </a:ext>
            </a:extLst>
          </p:cNvPr>
          <p:cNvSpPr/>
          <p:nvPr/>
        </p:nvSpPr>
        <p:spPr>
          <a:xfrm>
            <a:off x="2082819" y="710826"/>
            <a:ext cx="7980385" cy="746449"/>
          </a:xfrm>
          <a:prstGeom prst="roundRect">
            <a:avLst>
              <a:gd name="adj" fmla="val 5000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Insert Goals – </a:t>
            </a:r>
            <a:r>
              <a:rPr lang="en-US" dirty="0">
                <a:solidFill>
                  <a:srgbClr val="FF0000"/>
                </a:solidFill>
              </a:rPr>
              <a:t>Try a formula</a:t>
            </a:r>
            <a:r>
              <a:rPr lang="en-US" dirty="0">
                <a:solidFill>
                  <a:schemeClr val="tx1"/>
                </a:solidFill>
              </a:rPr>
              <a:t>:  TA20M2019 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(Travel Assistance Goal of $20M by 2019)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1F4ECE5-217F-473F-9439-0CBD1CC54995}"/>
              </a:ext>
            </a:extLst>
          </p:cNvPr>
          <p:cNvSpPr/>
          <p:nvPr/>
        </p:nvSpPr>
        <p:spPr>
          <a:xfrm>
            <a:off x="4837669" y="1593232"/>
            <a:ext cx="2509935" cy="998149"/>
          </a:xfrm>
          <a:prstGeom prst="roundRect">
            <a:avLst>
              <a:gd name="adj" fmla="val 5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6C9C45C-C22C-4672-82B7-35AC082C8ED4}"/>
              </a:ext>
            </a:extLst>
          </p:cNvPr>
          <p:cNvSpPr/>
          <p:nvPr/>
        </p:nvSpPr>
        <p:spPr>
          <a:xfrm>
            <a:off x="7408509" y="1578577"/>
            <a:ext cx="2509935" cy="998149"/>
          </a:xfrm>
          <a:prstGeom prst="roundRect">
            <a:avLst>
              <a:gd name="adj" fmla="val 5000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2535DB7-270A-4D8C-B6D4-8542D9F67549}"/>
              </a:ext>
            </a:extLst>
          </p:cNvPr>
          <p:cNvSpPr/>
          <p:nvPr/>
        </p:nvSpPr>
        <p:spPr>
          <a:xfrm rot="16200000">
            <a:off x="5012872" y="-553972"/>
            <a:ext cx="2122991" cy="8683412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Programs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AA368894-6748-4DDD-94C2-4A6500B0BB55}"/>
              </a:ext>
            </a:extLst>
          </p:cNvPr>
          <p:cNvSpPr/>
          <p:nvPr/>
        </p:nvSpPr>
        <p:spPr>
          <a:xfrm>
            <a:off x="2266829" y="2998128"/>
            <a:ext cx="2509935" cy="1657729"/>
          </a:xfrm>
          <a:prstGeom prst="roundRect">
            <a:avLst>
              <a:gd name="adj" fmla="val 5000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789DCD07-5E3B-406C-97C0-B07FCDD67882}"/>
              </a:ext>
            </a:extLst>
          </p:cNvPr>
          <p:cNvSpPr/>
          <p:nvPr/>
        </p:nvSpPr>
        <p:spPr>
          <a:xfrm>
            <a:off x="4837669" y="2998128"/>
            <a:ext cx="2509935" cy="1657729"/>
          </a:xfrm>
          <a:prstGeom prst="roundRect">
            <a:avLst>
              <a:gd name="adj" fmla="val 5000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65EDE96C-481A-416E-88B0-F5D1BBE916F1}"/>
              </a:ext>
            </a:extLst>
          </p:cNvPr>
          <p:cNvSpPr/>
          <p:nvPr/>
        </p:nvSpPr>
        <p:spPr>
          <a:xfrm>
            <a:off x="7408509" y="2983473"/>
            <a:ext cx="2509935" cy="1657729"/>
          </a:xfrm>
          <a:prstGeom prst="roundRect">
            <a:avLst>
              <a:gd name="adj" fmla="val 5000"/>
            </a:avLst>
          </a:prstGeom>
          <a:solidFill>
            <a:srgbClr val="00206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475F7D3-4C69-4063-B274-CD52A7C6B663}"/>
              </a:ext>
            </a:extLst>
          </p:cNvPr>
          <p:cNvSpPr/>
          <p:nvPr/>
        </p:nvSpPr>
        <p:spPr>
          <a:xfrm rot="16200000">
            <a:off x="5419029" y="1162863"/>
            <a:ext cx="1310677" cy="8683412"/>
          </a:xfrm>
          <a:prstGeom prst="roundRect">
            <a:avLst>
              <a:gd name="adj" fmla="val 5000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/>
              <a:t>Outcomes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BB9D116-6C27-4ABE-8CFA-C8764F36246B}"/>
              </a:ext>
            </a:extLst>
          </p:cNvPr>
          <p:cNvSpPr/>
          <p:nvPr/>
        </p:nvSpPr>
        <p:spPr>
          <a:xfrm>
            <a:off x="2266829" y="5041172"/>
            <a:ext cx="2509935" cy="1023437"/>
          </a:xfrm>
          <a:prstGeom prst="roundRect">
            <a:avLst>
              <a:gd name="adj" fmla="val 5000"/>
            </a:avLst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6DA13FF6-EDB8-4BF1-B260-80B4727B695F}"/>
              </a:ext>
            </a:extLst>
          </p:cNvPr>
          <p:cNvSpPr/>
          <p:nvPr/>
        </p:nvSpPr>
        <p:spPr>
          <a:xfrm>
            <a:off x="4837669" y="5041172"/>
            <a:ext cx="2509935" cy="1023437"/>
          </a:xfrm>
          <a:prstGeom prst="roundRect">
            <a:avLst>
              <a:gd name="adj" fmla="val 5000"/>
            </a:avLst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86DD9E03-C0C1-4C7B-9799-5A22C8E5D738}"/>
              </a:ext>
            </a:extLst>
          </p:cNvPr>
          <p:cNvSpPr/>
          <p:nvPr/>
        </p:nvSpPr>
        <p:spPr>
          <a:xfrm>
            <a:off x="7408509" y="5026517"/>
            <a:ext cx="2509935" cy="1023437"/>
          </a:xfrm>
          <a:prstGeom prst="roundRect">
            <a:avLst>
              <a:gd name="adj" fmla="val 5000"/>
            </a:avLst>
          </a:prstGeom>
          <a:solidFill>
            <a:srgbClr val="0066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889507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picture containing text, book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DBCB238-7913-4A47-9B16-396600949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4456" y="631520"/>
            <a:ext cx="6178733" cy="559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853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52802BFB-7D9A-4444-AB2E-2E5C420E5C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" r="-1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5601F15-9611-41C7-BE88-32336BD4FF90}"/>
              </a:ext>
            </a:extLst>
          </p:cNvPr>
          <p:cNvSpPr/>
          <p:nvPr/>
        </p:nvSpPr>
        <p:spPr>
          <a:xfrm>
            <a:off x="591127" y="249382"/>
            <a:ext cx="11009746" cy="638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91146F-79D9-4964-B2A4-39DBDF387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 to Word Document Template For More…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F8A9-2482-454C-AD80-B9E4DA2FAA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265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b="1" dirty="0"/>
              <a:t>Priority Sales Goal #1:  </a:t>
            </a:r>
            <a:r>
              <a:rPr lang="en-US" dirty="0"/>
              <a:t>To close [ENTER SPECIFIC DOLLAR AMOUNT $XXX,XXX] by [ENTER DATE] by closing [ENTER NUMBER OF DEALS]. </a:t>
            </a:r>
          </a:p>
          <a:p>
            <a:endParaRPr lang="en-US" dirty="0"/>
          </a:p>
          <a:p>
            <a:pPr lvl="0"/>
            <a:r>
              <a:rPr lang="en-US" b="1" dirty="0"/>
              <a:t>Supportive-Goal #2:  </a:t>
            </a:r>
            <a:r>
              <a:rPr lang="en-US" dirty="0"/>
              <a:t>To accomplish [ENTER SPECIFIC KEY PERFORMANCE INDICATOR or KPI] by [ENTER DATE] by doing the following actions:  [ENTER ACTIONS REQUIRED].</a:t>
            </a:r>
          </a:p>
          <a:p>
            <a:pPr marL="0" indent="0">
              <a:buNone/>
            </a:pPr>
            <a:r>
              <a:rPr lang="en-US" dirty="0"/>
              <a:t> </a:t>
            </a:r>
            <a:endParaRPr lang="en-US" b="1" dirty="0"/>
          </a:p>
          <a:p>
            <a:pPr lvl="0"/>
            <a:r>
              <a:rPr lang="en-US" b="1" dirty="0"/>
              <a:t>Supportive-Goal #3: </a:t>
            </a:r>
            <a:r>
              <a:rPr lang="en-US" dirty="0"/>
              <a:t>To accomplish [ENTER SPECIFIC KEY PERFORMANCE INDICATOR or KPI] by [ENTER DATE] by doing the following actions:  [ENTER ACTIONS REQUIRED].</a:t>
            </a:r>
          </a:p>
          <a:p>
            <a:pPr lvl="0"/>
            <a:endParaRPr lang="en-US" dirty="0"/>
          </a:p>
          <a:p>
            <a:pPr marL="0" lvl="0" indent="0">
              <a:buNone/>
            </a:pPr>
            <a:r>
              <a:rPr lang="en-US" dirty="0"/>
              <a:t>Go here:  </a:t>
            </a:r>
          </a:p>
          <a:p>
            <a:pPr marL="0" lvl="0" indent="0">
              <a:buNone/>
            </a:pPr>
            <a:r>
              <a:rPr lang="en-US" sz="2400" dirty="0">
                <a:solidFill>
                  <a:srgbClr val="FF0000"/>
                </a:solidFill>
                <a:hlinkClick r:id="rId3"/>
              </a:rPr>
              <a:t>https://drive.google.com/file/d/0BxbN40gvP13ZVjV0NFVMWFNlNzA/view?usp=sharing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045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3E0DBB-5823-4DE0-ACC8-B5D2BFD2FA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0985" y="0"/>
            <a:ext cx="7490030" cy="6858000"/>
          </a:xfrm>
          <a:prstGeom prst="rect">
            <a:avLst/>
          </a:prstGeom>
        </p:spPr>
      </p:pic>
      <p:pic>
        <p:nvPicPr>
          <p:cNvPr id="5" name="Picture 4" descr="A picture containing text, book&#10;&#10;Description generated with very high confidence">
            <a:extLst>
              <a:ext uri="{FF2B5EF4-FFF2-40B4-BE49-F238E27FC236}">
                <a16:creationId xmlns:a16="http://schemas.microsoft.com/office/drawing/2014/main" id="{640C488E-7352-42C0-B432-9EB630947E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0" r="-1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CFEC0F2-4309-45A0-926D-36E5921439EB}"/>
              </a:ext>
            </a:extLst>
          </p:cNvPr>
          <p:cNvSpPr/>
          <p:nvPr/>
        </p:nvSpPr>
        <p:spPr>
          <a:xfrm>
            <a:off x="581891" y="249382"/>
            <a:ext cx="10954327" cy="63823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635F62-A6DE-4AF4-AEE0-89823554C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946" y="424872"/>
            <a:ext cx="4012408" cy="62068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AB7B2D-E0F0-49AF-9379-F706D62AA2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5343" y="3488459"/>
            <a:ext cx="7000875" cy="314325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5D0767C7-7869-408A-BE73-5381FC403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5490" y="365125"/>
            <a:ext cx="6098309" cy="1325563"/>
          </a:xfrm>
        </p:spPr>
        <p:txBody>
          <a:bodyPr/>
          <a:lstStyle/>
          <a:p>
            <a:r>
              <a:rPr lang="en-US" dirty="0"/>
              <a:t>Go to Word Document Template For More…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C673DE-6841-4E86-8E5D-0698D7AA7524}"/>
              </a:ext>
            </a:extLst>
          </p:cNvPr>
          <p:cNvSpPr/>
          <p:nvPr/>
        </p:nvSpPr>
        <p:spPr>
          <a:xfrm>
            <a:off x="5255490" y="180643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Go here:  </a:t>
            </a:r>
          </a:p>
          <a:p>
            <a:pPr lvl="0"/>
            <a:r>
              <a:rPr lang="en-US" dirty="0">
                <a:solidFill>
                  <a:srgbClr val="FF0000"/>
                </a:solidFill>
                <a:hlinkClick r:id="rId6"/>
              </a:rPr>
              <a:t>https://drive.google.com/file/d/0BxbN40gvP13ZVjV0NFVMWFNlNzA/view?usp=sharing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187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7126356-DBA7-4F70-A793-E3F77FF568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2822"/>
            <a:ext cx="12192000" cy="491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3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3467" y="658761"/>
            <a:ext cx="10905066" cy="55453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43467" y="658723"/>
            <a:ext cx="10921032" cy="516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01" y="5039370"/>
            <a:ext cx="10936998" cy="116478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27501" y="5039370"/>
            <a:ext cx="10921032" cy="1106424"/>
          </a:xfrm>
          <a:prstGeom prst="rect">
            <a:avLst/>
          </a:prstGeom>
          <a:solidFill>
            <a:schemeClr val="accent4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Candara" panose="020E0502030303020204" pitchFamily="34" charset="0"/>
              </a:rPr>
              <a:t>GO2MARKET</a:t>
            </a:r>
            <a:endParaRPr lang="en-US" sz="6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pic>
        <p:nvPicPr>
          <p:cNvPr id="7" name="Audio 6">
            <a:hlinkClick r:id="" action="ppaction://media"/>
            <a:extLst>
              <a:ext uri="{FF2B5EF4-FFF2-40B4-BE49-F238E27FC236}">
                <a16:creationId xmlns:a16="http://schemas.microsoft.com/office/drawing/2014/main" id="{AC48CBD8-9D43-45D3-BA29-AFC719280E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13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41"/>
    </mc:Choice>
    <mc:Fallback xmlns="">
      <p:transition spd="slow" advTm="1654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43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643467" y="658761"/>
            <a:ext cx="10905066" cy="554539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/>
          <a:stretch/>
        </p:blipFill>
        <p:spPr>
          <a:xfrm>
            <a:off x="643467" y="658723"/>
            <a:ext cx="10921032" cy="5160186"/>
          </a:xfrm>
          <a:prstGeom prst="rect">
            <a:avLst/>
          </a:prstGeom>
        </p:spPr>
      </p:pic>
      <p:sp>
        <p:nvSpPr>
          <p:cNvPr id="10" name="Rectangle: Rounded Corners 9"/>
          <p:cNvSpPr/>
          <p:nvPr/>
        </p:nvSpPr>
        <p:spPr>
          <a:xfrm>
            <a:off x="1801091" y="3052825"/>
            <a:ext cx="8699098" cy="201346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CRM Platform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Metrics Tracking</a:t>
            </a:r>
          </a:p>
          <a:p>
            <a:pPr algn="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Website Integration</a:t>
            </a:r>
          </a:p>
        </p:txBody>
      </p:sp>
      <p:sp>
        <p:nvSpPr>
          <p:cNvPr id="11" name="Hexagon 10"/>
          <p:cNvSpPr/>
          <p:nvPr/>
        </p:nvSpPr>
        <p:spPr>
          <a:xfrm>
            <a:off x="3969752" y="2263511"/>
            <a:ext cx="1770553" cy="1531736"/>
          </a:xfrm>
          <a:prstGeom prst="hexagon">
            <a:avLst>
              <a:gd name="adj" fmla="val 28570"/>
              <a:gd name="vf" fmla="val 1154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2000" dirty="0"/>
              <a:t>Brand Core</a:t>
            </a:r>
          </a:p>
          <a:p>
            <a:pPr algn="ctr"/>
            <a:r>
              <a:rPr lang="en-US" sz="1400" dirty="0"/>
              <a:t># moments   # referrals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290034" y="1497643"/>
            <a:ext cx="1770553" cy="1531736"/>
            <a:chOff x="389814" y="1"/>
            <a:chExt cx="1770553" cy="1531736"/>
          </a:xfrm>
          <a:solidFill>
            <a:schemeClr val="accent6">
              <a:lumMod val="50000"/>
            </a:schemeClr>
          </a:solidFill>
        </p:grpSpPr>
        <p:sp>
          <p:nvSpPr>
            <p:cNvPr id="13" name="Hexagon 12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Hexagon 4"/>
            <p:cNvSpPr txBox="1"/>
            <p:nvPr/>
          </p:nvSpPr>
          <p:spPr>
            <a:xfrm>
              <a:off x="645541" y="263995"/>
              <a:ext cx="1293477" cy="1024054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Marketing </a:t>
              </a:r>
              <a:r>
                <a:rPr lang="en-US" sz="1600" dirty="0"/>
                <a:t>Campaigns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of inbound leads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309659" y="3032009"/>
            <a:ext cx="1770553" cy="1531736"/>
            <a:chOff x="389814" y="1"/>
            <a:chExt cx="1770553" cy="1531736"/>
          </a:xfrm>
          <a:solidFill>
            <a:schemeClr val="accent1">
              <a:lumMod val="75000"/>
            </a:schemeClr>
          </a:solidFill>
        </p:grpSpPr>
        <p:sp>
          <p:nvSpPr>
            <p:cNvPr id="18" name="Hexagon 17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PR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of mentions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share of voice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33283" y="3768732"/>
            <a:ext cx="1770553" cy="1531736"/>
            <a:chOff x="389814" y="1"/>
            <a:chExt cx="1770553" cy="1531736"/>
          </a:xfrm>
          <a:solidFill>
            <a:schemeClr val="accent6">
              <a:lumMod val="50000"/>
            </a:schemeClr>
          </a:solidFill>
        </p:grpSpPr>
        <p:sp>
          <p:nvSpPr>
            <p:cNvPr id="21" name="Hexagon 20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2" name="Hexagon 4"/>
            <p:cNvSpPr txBox="1"/>
            <p:nvPr/>
          </p:nvSpPr>
          <p:spPr>
            <a:xfrm>
              <a:off x="633460" y="273505"/>
              <a:ext cx="1311135" cy="1024054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Call</a:t>
              </a:r>
              <a:r>
                <a:rPr lang="en-US" sz="1600" dirty="0"/>
                <a:t> Campaign</a:t>
              </a:r>
              <a:r>
                <a:rPr lang="en-US" sz="2000" dirty="0"/>
                <a:t> 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# meetings set</a:t>
              </a:r>
              <a:endParaRPr lang="en-US" sz="1100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977894" y="3807709"/>
            <a:ext cx="1770553" cy="1531736"/>
            <a:chOff x="389814" y="1"/>
            <a:chExt cx="1770553" cy="1531736"/>
          </a:xfrm>
          <a:solidFill>
            <a:schemeClr val="accent2">
              <a:lumMod val="75000"/>
            </a:schemeClr>
          </a:solidFill>
        </p:grpSpPr>
        <p:sp>
          <p:nvSpPr>
            <p:cNvPr id="24" name="Hexagon 23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Speaking </a:t>
              </a:r>
              <a:r>
                <a:rPr lang="en-US" sz="1400" dirty="0"/>
                <a:t>Opportunities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new contacts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2636296" y="4577049"/>
            <a:ext cx="1770553" cy="1531736"/>
            <a:chOff x="389814" y="1"/>
            <a:chExt cx="1770553" cy="1531736"/>
          </a:xfrm>
          <a:solidFill>
            <a:schemeClr val="accent2">
              <a:lumMod val="75000"/>
            </a:schemeClr>
          </a:solidFill>
        </p:grpSpPr>
        <p:sp>
          <p:nvSpPr>
            <p:cNvPr id="27" name="Hexagon 26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Events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registrants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1-on-1 Meetings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629048" y="2247980"/>
            <a:ext cx="1770553" cy="1531736"/>
            <a:chOff x="389814" y="1"/>
            <a:chExt cx="1770553" cy="1531736"/>
          </a:xfrm>
          <a:solidFill>
            <a:schemeClr val="accent4">
              <a:lumMod val="75000"/>
            </a:schemeClr>
          </a:solidFill>
        </p:grpSpPr>
        <p:sp>
          <p:nvSpPr>
            <p:cNvPr id="30" name="Hexagon 29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SME</a:t>
              </a:r>
              <a:r>
                <a:rPr lang="en-US" sz="1600" dirty="0"/>
                <a:t> Storytelling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followers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649470" y="1497643"/>
            <a:ext cx="1770553" cy="1531736"/>
            <a:chOff x="389814" y="1"/>
            <a:chExt cx="1770553" cy="1531736"/>
          </a:xfrm>
          <a:solidFill>
            <a:schemeClr val="accent2">
              <a:lumMod val="75000"/>
            </a:schemeClr>
          </a:solidFill>
        </p:grpSpPr>
        <p:sp>
          <p:nvSpPr>
            <p:cNvPr id="33" name="Hexagon 32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Webinars </a:t>
              </a:r>
              <a:endParaRPr lang="en-US" sz="1200" dirty="0"/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registrants</a:t>
              </a:r>
              <a:endParaRPr lang="en-US" sz="20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969751" y="725024"/>
            <a:ext cx="1770553" cy="1531736"/>
            <a:chOff x="389814" y="1"/>
            <a:chExt cx="1770553" cy="1531736"/>
          </a:xfrm>
          <a:solidFill>
            <a:schemeClr val="accent4">
              <a:lumMod val="75000"/>
            </a:schemeClr>
          </a:solidFill>
        </p:grpSpPr>
        <p:sp>
          <p:nvSpPr>
            <p:cNvPr id="36" name="Hexagon 35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Content</a:t>
              </a:r>
              <a:r>
                <a:rPr lang="en-US" sz="1600" dirty="0"/>
                <a:t> </a:t>
              </a:r>
              <a:r>
                <a:rPr lang="en-US" sz="1200" b="1" dirty="0"/>
                <a:t>Focus on Blogs, 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form fills           # downloads</a:t>
              </a:r>
              <a:endParaRPr lang="en-US" sz="1600" dirty="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621296" y="734355"/>
            <a:ext cx="1770553" cy="1531736"/>
            <a:chOff x="389814" y="1"/>
            <a:chExt cx="1770553" cy="1531736"/>
          </a:xfrm>
          <a:solidFill>
            <a:schemeClr val="accent6">
              <a:lumMod val="50000"/>
            </a:schemeClr>
          </a:solidFill>
        </p:grpSpPr>
        <p:sp>
          <p:nvSpPr>
            <p:cNvPr id="39" name="Hexagon 38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Digital</a:t>
              </a:r>
              <a:r>
                <a:rPr lang="en-US" sz="2000" dirty="0"/>
                <a:t> </a:t>
              </a:r>
              <a:r>
                <a:rPr lang="en-US" dirty="0"/>
                <a:t>Presence</a:t>
              </a:r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form fills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2636296" y="3037346"/>
            <a:ext cx="1770553" cy="1531736"/>
            <a:chOff x="389814" y="1"/>
            <a:chExt cx="1770553" cy="1531736"/>
          </a:xfrm>
          <a:solidFill>
            <a:schemeClr val="accent1">
              <a:lumMod val="75000"/>
            </a:schemeClr>
          </a:solidFill>
        </p:grpSpPr>
        <p:sp>
          <p:nvSpPr>
            <p:cNvPr id="42" name="Hexagon 41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/>
                <a:t>Social Media</a:t>
              </a:r>
              <a:endParaRPr lang="en-US" sz="1600" dirty="0"/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 interactions     # followers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971406" y="1508627"/>
            <a:ext cx="1770553" cy="1531736"/>
            <a:chOff x="389814" y="1"/>
            <a:chExt cx="1770553" cy="1531736"/>
          </a:xfrm>
          <a:solidFill>
            <a:schemeClr val="accent4">
              <a:lumMod val="75000"/>
            </a:schemeClr>
          </a:solidFill>
        </p:grpSpPr>
        <p:sp>
          <p:nvSpPr>
            <p:cNvPr id="45" name="Hexagon 44"/>
            <p:cNvSpPr/>
            <p:nvPr/>
          </p:nvSpPr>
          <p:spPr>
            <a:xfrm>
              <a:off x="389814" y="1"/>
              <a:ext cx="1770553" cy="1531736"/>
            </a:xfrm>
            <a:prstGeom prst="hexagon">
              <a:avLst>
                <a:gd name="adj" fmla="val 28570"/>
                <a:gd name="vf" fmla="val 11547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Hexagon 4"/>
            <p:cNvSpPr txBox="1"/>
            <p:nvPr/>
          </p:nvSpPr>
          <p:spPr>
            <a:xfrm>
              <a:off x="683232" y="253842"/>
              <a:ext cx="1183717" cy="102405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4450" tIns="44450" rIns="44450" bIns="44450" numCol="1" spcCol="1270" anchor="ctr" anchorCtr="0">
              <a:noAutofit/>
            </a:bodyPr>
            <a:lstStyle/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000" dirty="0"/>
                <a:t>Video &amp; </a:t>
              </a:r>
              <a:r>
                <a:rPr lang="en-US" sz="1400" dirty="0"/>
                <a:t>Multi Media</a:t>
              </a:r>
              <a:endParaRPr lang="en-US" sz="2000" dirty="0"/>
            </a:p>
            <a:p>
              <a:pPr algn="ctr" defTabSz="1555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400" dirty="0"/>
                <a:t># </a:t>
              </a:r>
              <a:r>
                <a:rPr lang="en-US" sz="1200" dirty="0"/>
                <a:t>click-throughs</a:t>
              </a:r>
              <a:endParaRPr lang="en-US" sz="1400" dirty="0"/>
            </a:p>
          </p:txBody>
        </p: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4F8E6B6-89C1-4DEF-87F4-10696412AD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52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7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631"/>
    </mc:Choice>
    <mc:Fallback xmlns="">
      <p:transition spd="slow" advTm="47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Bent-Up Arrow 44"/>
          <p:cNvSpPr/>
          <p:nvPr/>
        </p:nvSpPr>
        <p:spPr>
          <a:xfrm>
            <a:off x="11305249" y="1957588"/>
            <a:ext cx="427749" cy="3681063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23997" cy="1325563"/>
          </a:xfrm>
        </p:spPr>
        <p:txBody>
          <a:bodyPr/>
          <a:lstStyle/>
          <a:p>
            <a:r>
              <a:rPr lang="en-US" dirty="0"/>
              <a:t>Programs at Each Stage of Sales Funnel</a:t>
            </a:r>
          </a:p>
        </p:txBody>
      </p:sp>
      <p:graphicFrame>
        <p:nvGraphicFramePr>
          <p:cNvPr id="3" name="Diagram 2"/>
          <p:cNvGraphicFramePr/>
          <p:nvPr/>
        </p:nvGraphicFramePr>
        <p:xfrm>
          <a:off x="795621" y="1957588"/>
          <a:ext cx="5831901" cy="4789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Rectangle 10"/>
          <p:cNvSpPr/>
          <p:nvPr/>
        </p:nvSpPr>
        <p:spPr>
          <a:xfrm>
            <a:off x="61916" y="2467363"/>
            <a:ext cx="13844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490" algn="ctr"/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</a:rPr>
              <a:t>Top </a:t>
            </a:r>
          </a:p>
          <a:p>
            <a:pPr marR="20490" algn="ctr"/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</a:rPr>
              <a:t>Funnel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0756" y="4062145"/>
            <a:ext cx="16101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490"/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</a:rPr>
              <a:t>Middle Funnel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0756" y="5374985"/>
            <a:ext cx="21856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490"/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</a:rPr>
              <a:t>Bottom Funnel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5966" y="2009290"/>
            <a:ext cx="605219" cy="7295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24960" y="2002210"/>
            <a:ext cx="561746" cy="73271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58245" y="2735402"/>
            <a:ext cx="605219" cy="72957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72969" y="4344925"/>
            <a:ext cx="605219" cy="72957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13216" y="2745201"/>
            <a:ext cx="597016" cy="7202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78557" y="3582594"/>
            <a:ext cx="680411" cy="7749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932652" y="1984546"/>
            <a:ext cx="802309" cy="78541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956987" y="2711500"/>
            <a:ext cx="802309" cy="7854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13058" y="2733643"/>
            <a:ext cx="790575" cy="74295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94801" y="2007368"/>
            <a:ext cx="561975" cy="733425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46983" y="2041238"/>
            <a:ext cx="810743" cy="7070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19856" y="2698780"/>
            <a:ext cx="695906" cy="79255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5474" y="2742512"/>
            <a:ext cx="605219" cy="729579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79062" y="2709310"/>
            <a:ext cx="695906" cy="792559"/>
          </a:xfrm>
          <a:prstGeom prst="rect">
            <a:avLst/>
          </a:prstGeom>
        </p:spPr>
      </p:pic>
      <p:cxnSp>
        <p:nvCxnSpPr>
          <p:cNvPr id="35" name="Straight Connector 34"/>
          <p:cNvCxnSpPr/>
          <p:nvPr/>
        </p:nvCxnSpPr>
        <p:spPr>
          <a:xfrm flipV="1">
            <a:off x="330756" y="3515935"/>
            <a:ext cx="11221589" cy="14506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04826" y="2002225"/>
            <a:ext cx="533400" cy="733425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3866" y="5232624"/>
            <a:ext cx="807740" cy="7044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606190" y="5182055"/>
            <a:ext cx="695906" cy="792559"/>
          </a:xfrm>
          <a:prstGeom prst="rect">
            <a:avLst/>
          </a:prstGeom>
        </p:spPr>
      </p:pic>
      <p:sp>
        <p:nvSpPr>
          <p:cNvPr id="43" name="Rounded Rectangle 42"/>
          <p:cNvSpPr/>
          <p:nvPr/>
        </p:nvSpPr>
        <p:spPr>
          <a:xfrm>
            <a:off x="7015362" y="5182056"/>
            <a:ext cx="4289888" cy="821158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Bent-Up Arrow 45"/>
          <p:cNvSpPr/>
          <p:nvPr/>
        </p:nvSpPr>
        <p:spPr>
          <a:xfrm rot="5400000">
            <a:off x="7456653" y="5723605"/>
            <a:ext cx="423450" cy="982667"/>
          </a:xfrm>
          <a:prstGeom prst="bent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8969280" y="6053285"/>
            <a:ext cx="24137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490" algn="r"/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</a:rPr>
              <a:t>Moves to Qualified Opportunities Cadence</a:t>
            </a:r>
          </a:p>
        </p:txBody>
      </p:sp>
      <p:sp>
        <p:nvSpPr>
          <p:cNvPr id="51" name="Flowchart: Decision 50"/>
          <p:cNvSpPr/>
          <p:nvPr/>
        </p:nvSpPr>
        <p:spPr>
          <a:xfrm>
            <a:off x="11129172" y="1301403"/>
            <a:ext cx="976968" cy="604032"/>
          </a:xfrm>
          <a:prstGeom prst="flowChartDecision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B LIST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52" name="Flowchart: Decision 51"/>
          <p:cNvSpPr/>
          <p:nvPr/>
        </p:nvSpPr>
        <p:spPr>
          <a:xfrm>
            <a:off x="8228397" y="6050742"/>
            <a:ext cx="976968" cy="560864"/>
          </a:xfrm>
          <a:prstGeom prst="flowChartDecision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002060"/>
                </a:solidFill>
              </a:rPr>
              <a:t>A LIST</a:t>
            </a:r>
            <a:endParaRPr lang="en-US" sz="900" b="1" dirty="0">
              <a:solidFill>
                <a:srgbClr val="002060"/>
              </a:solidFill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2859" y="4339740"/>
            <a:ext cx="605219" cy="729579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12499" y="3587174"/>
            <a:ext cx="533400" cy="733425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974365" y="4305876"/>
            <a:ext cx="802309" cy="785418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 flipV="1">
            <a:off x="330756" y="5097891"/>
            <a:ext cx="11219441" cy="189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27015" y="4338569"/>
            <a:ext cx="597016" cy="72021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62603" y="3626286"/>
            <a:ext cx="561975" cy="733425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5F56A06-0C68-449E-B2C0-CB0117A22C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432341" y="3672872"/>
            <a:ext cx="799686" cy="697400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F18FFBF-06DC-4F0E-A984-F09E03FF071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35474" y="3593932"/>
            <a:ext cx="661890" cy="70916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58C1D90B-F50E-4172-8BDA-7A59B085787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26754" y="5302311"/>
            <a:ext cx="661890" cy="709168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2D1095F-14AC-4B42-AD33-A19819DFF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2132" y="5273634"/>
            <a:ext cx="605219" cy="72957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098ECA3B-F8E5-49A1-9C18-13410B272CB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163214" y="5312443"/>
            <a:ext cx="799328" cy="697088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8ECA4E12-338F-428D-A2F7-419B3BFD114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03129" y="5198233"/>
            <a:ext cx="605219" cy="729579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9089B7B6-187F-4350-8348-D0C75A019B53}"/>
              </a:ext>
            </a:extLst>
          </p:cNvPr>
          <p:cNvSpPr/>
          <p:nvPr/>
        </p:nvSpPr>
        <p:spPr>
          <a:xfrm>
            <a:off x="7015361" y="5424180"/>
            <a:ext cx="2491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20490"/>
            <a:r>
              <a:rPr lang="en-US" dirty="0">
                <a:solidFill>
                  <a:srgbClr val="58595B"/>
                </a:solidFill>
                <a:latin typeface="Calibri" panose="020F0502020204030204" pitchFamily="34" charset="0"/>
              </a:rPr>
              <a:t>Post Program Follow Up</a:t>
            </a:r>
          </a:p>
        </p:txBody>
      </p:sp>
    </p:spTree>
    <p:extLst>
      <p:ext uri="{BB962C8B-B14F-4D97-AF65-F5344CB8AC3E}">
        <p14:creationId xmlns:p14="http://schemas.microsoft.com/office/powerpoint/2010/main" val="2353061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around each other&#10;&#10;Description generated with very high confidence"/>
          <p:cNvPicPr>
            <a:picLocks noChangeAspect="1"/>
          </p:cNvPicPr>
          <p:nvPr/>
        </p:nvPicPr>
        <p:blipFill rotWithShape="1">
          <a:blip r:embed="rId2"/>
          <a:srcRect l="28521" r="836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433" y="1356680"/>
            <a:ext cx="10905066" cy="1106424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Candara" panose="020E0502030303020204" pitchFamily="34" charset="0"/>
              </a:rPr>
              <a:t>BRANDING</a:t>
            </a:r>
            <a:endParaRPr lang="en-US" sz="6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433" y="3864294"/>
            <a:ext cx="10905066" cy="1106424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Candara" panose="020E0502030303020204" pitchFamily="34" charset="0"/>
              </a:rPr>
              <a:t>PROCESS</a:t>
            </a:r>
            <a:endParaRPr lang="en-US" sz="6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433" y="2609516"/>
            <a:ext cx="10905066" cy="1108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Candara" panose="020E0502030303020204" pitchFamily="34" charset="0"/>
              </a:rPr>
              <a:t>STRATEGY</a:t>
            </a:r>
            <a:endParaRPr lang="en-US" sz="6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433" y="5107301"/>
            <a:ext cx="10889100" cy="1106424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chemeClr val="tx1"/>
                </a:solidFill>
                <a:latin typeface="Candara" panose="020E0502030303020204" pitchFamily="34" charset="0"/>
              </a:rPr>
              <a:t>GO2MARKET</a:t>
            </a:r>
            <a:endParaRPr lang="en-US" sz="60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27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5"/>
    </mc:Choice>
    <mc:Fallback xmlns="">
      <p:transition spd="slow" advTm="975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around each other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521" r="836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433" y="1356680"/>
            <a:ext cx="10905066" cy="1106424"/>
          </a:xfrm>
          <a:prstGeom prst="rect">
            <a:avLst/>
          </a:prstGeom>
          <a:solidFill>
            <a:schemeClr val="accent2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PART 1:    3 Questions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9433" y="3864294"/>
            <a:ext cx="10905066" cy="1106424"/>
          </a:xfrm>
          <a:prstGeom prst="rect">
            <a:avLst/>
          </a:prstGeom>
          <a:solidFill>
            <a:schemeClr val="accent1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PART 3:     30-60-90 Template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433" y="2609516"/>
            <a:ext cx="10905066" cy="1108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PART 2:     10 Questions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59433" y="5107301"/>
            <a:ext cx="10889100" cy="1106424"/>
          </a:xfrm>
          <a:prstGeom prst="rect">
            <a:avLst/>
          </a:prstGeom>
          <a:solidFill>
            <a:schemeClr val="accent6">
              <a:lumMod val="40000"/>
              <a:lumOff val="6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Commitment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F6F5CAC-BE79-47D1-BF50-399E479B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51312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5"/>
    </mc:Choice>
    <mc:Fallback xmlns="">
      <p:transition spd="slow" advTm="9755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581BE951-2905-4048-BFBF-239C5C6B2C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23391" r="4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E5F65E6-8E82-4DC2-885F-AEED450E57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9903" y="105697"/>
            <a:ext cx="6629400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86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BE895221-1A50-4E5C-8C65-D4855A4D45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23391" r="4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94003A3-94B7-4BC9-AADD-5283EEE3C595}"/>
              </a:ext>
            </a:extLst>
          </p:cNvPr>
          <p:cNvSpPr/>
          <p:nvPr/>
        </p:nvSpPr>
        <p:spPr>
          <a:xfrm>
            <a:off x="2723535" y="73000"/>
            <a:ext cx="6725265" cy="6720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679E983-D544-49CF-9B3B-8C57302691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0217" y="466439"/>
            <a:ext cx="6326909" cy="6326909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198745F-D7CC-497F-B813-E1FC3133159E}"/>
              </a:ext>
            </a:extLst>
          </p:cNvPr>
          <p:cNvSpPr/>
          <p:nvPr/>
        </p:nvSpPr>
        <p:spPr>
          <a:xfrm>
            <a:off x="2171796" y="-101592"/>
            <a:ext cx="7968470" cy="13829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>
            <a:noAutofit/>
          </a:bodyPr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Freestyle Script" panose="030804020302050B0404" pitchFamily="66" charset="0"/>
              </a:rPr>
              <a:t>A goal without a plan is just a wish.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EDCE92-EBD1-4760-BE8A-40D2BFEE705D}"/>
              </a:ext>
            </a:extLst>
          </p:cNvPr>
          <p:cNvSpPr/>
          <p:nvPr/>
        </p:nvSpPr>
        <p:spPr>
          <a:xfrm>
            <a:off x="3098198" y="5824101"/>
            <a:ext cx="6115665" cy="30554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C00000"/>
                </a:solidFill>
                <a:latin typeface="Freestyle Script" panose="030804020302050B0404" pitchFamily="66" charset="0"/>
              </a:rPr>
              <a:t>Leave a mark.</a:t>
            </a:r>
          </a:p>
        </p:txBody>
      </p:sp>
    </p:spTree>
    <p:extLst>
      <p:ext uri="{BB962C8B-B14F-4D97-AF65-F5344CB8AC3E}">
        <p14:creationId xmlns:p14="http://schemas.microsoft.com/office/powerpoint/2010/main" val="3462140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around each other&#10;&#10;Description generated with very high confidence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28521" r="8368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F6F5CAC-BE79-47D1-BF50-399E479B9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BDC748-45FB-4CDB-A2BF-20722315C98D}"/>
              </a:ext>
            </a:extLst>
          </p:cNvPr>
          <p:cNvSpPr/>
          <p:nvPr/>
        </p:nvSpPr>
        <p:spPr>
          <a:xfrm>
            <a:off x="659433" y="1373339"/>
            <a:ext cx="10905066" cy="1108363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PART 2:     10 Questions</a:t>
            </a:r>
            <a:endParaRPr lang="en-US" sz="3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5343374-841C-4C0A-A32E-98745DE2379E}"/>
              </a:ext>
            </a:extLst>
          </p:cNvPr>
          <p:cNvSpPr/>
          <p:nvPr/>
        </p:nvSpPr>
        <p:spPr>
          <a:xfrm>
            <a:off x="643467" y="2750809"/>
            <a:ext cx="10905066" cy="3561501"/>
          </a:xfrm>
          <a:prstGeom prst="rect">
            <a:avLst/>
          </a:prstGeom>
          <a:solidFill>
            <a:schemeClr val="accent4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Complete these questions to get into a pragmatic sales mindset.</a:t>
            </a:r>
          </a:p>
          <a:p>
            <a:pPr algn="ctr"/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Go </a:t>
            </a: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  <a:hlinkClick r:id="rId3"/>
              </a:rPr>
              <a:t>here</a:t>
            </a:r>
            <a:r>
              <a:rPr lang="en-US" sz="5400" dirty="0">
                <a:solidFill>
                  <a:schemeClr val="tx1"/>
                </a:solidFill>
                <a:latin typeface="Candara" panose="020E0502030303020204" pitchFamily="34" charset="0"/>
              </a:rPr>
              <a:t>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  <a:hlinkClick r:id="rId3"/>
              </a:rPr>
              <a:t>https://goo.gl/forms/buet6mmUkFg3DpKM2</a:t>
            </a:r>
            <a:r>
              <a:rPr lang="en-US" sz="2400" dirty="0">
                <a:solidFill>
                  <a:schemeClr val="tx1"/>
                </a:solidFill>
                <a:latin typeface="Candara" panose="020E0502030303020204" pitchFamily="34" charset="0"/>
              </a:rPr>
              <a:t>    </a:t>
            </a:r>
            <a:endParaRPr lang="en-US" sz="1200" dirty="0">
              <a:solidFill>
                <a:schemeClr val="tx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592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55"/>
    </mc:Choice>
    <mc:Fallback xmlns="">
      <p:transition spd="slow" advTm="9755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5196403D-94B5-46EA-8007-78C4DEC0B0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23391" r="4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3CB5A4-624C-4A67-B06B-60660EA479A2}"/>
              </a:ext>
            </a:extLst>
          </p:cNvPr>
          <p:cNvSpPr/>
          <p:nvPr/>
        </p:nvSpPr>
        <p:spPr>
          <a:xfrm>
            <a:off x="1730477" y="73000"/>
            <a:ext cx="8760542" cy="6720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18120E1-FCC8-41B4-9BCD-3DA2F718B4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4062" y="180975"/>
            <a:ext cx="8143875" cy="649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5032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lur&#10;&#10;Description generated with high confidence">
            <a:extLst>
              <a:ext uri="{FF2B5EF4-FFF2-40B4-BE49-F238E27FC236}">
                <a16:creationId xmlns:a16="http://schemas.microsoft.com/office/drawing/2014/main" id="{3006F829-20C4-4242-A4A7-98E2E04BB4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0" t="23391" r="43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08BDF6D-641B-4661-ADA7-C177EC3B3F31}"/>
              </a:ext>
            </a:extLst>
          </p:cNvPr>
          <p:cNvSpPr/>
          <p:nvPr/>
        </p:nvSpPr>
        <p:spPr>
          <a:xfrm>
            <a:off x="1730477" y="73000"/>
            <a:ext cx="8760542" cy="6720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F0A895E-D8AC-4E75-ADE3-2ED526B5E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5012" y="471487"/>
            <a:ext cx="8181975" cy="59150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669C5E0-13C1-4569-8E44-835BE12E10D4}"/>
              </a:ext>
            </a:extLst>
          </p:cNvPr>
          <p:cNvSpPr/>
          <p:nvPr/>
        </p:nvSpPr>
        <p:spPr>
          <a:xfrm>
            <a:off x="3418984" y="6405264"/>
            <a:ext cx="4966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hlinkClick r:id="rId4"/>
              </a:rPr>
              <a:t>https://marcomfly2.atavist.com/30-60-90-day-plan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56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4549</TotalTime>
  <Words>579</Words>
  <Application>Microsoft Office PowerPoint</Application>
  <PresentationFormat>Widescreen</PresentationFormat>
  <Paragraphs>214</Paragraphs>
  <Slides>28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Candara</vt:lpstr>
      <vt:lpstr>Freestyle Script</vt:lpstr>
      <vt:lpstr>Office Theme</vt:lpstr>
      <vt:lpstr>AGENDA</vt:lpstr>
      <vt:lpstr>MarComFly 30-60-90-Day Planning</vt:lpstr>
      <vt:lpstr>PowerPoint Presentation</vt:lpstr>
      <vt:lpstr>AGENDA</vt:lpstr>
      <vt:lpstr>PowerPoint Presentation</vt:lpstr>
      <vt:lpstr>PowerPoint Presentation</vt:lpstr>
      <vt:lpstr>AGENDA</vt:lpstr>
      <vt:lpstr>PowerPoint Presentation</vt:lpstr>
      <vt:lpstr>PowerPoint Presentation</vt:lpstr>
      <vt:lpstr>Develop Your Plan</vt:lpstr>
      <vt:lpstr>Develop Your Plan</vt:lpstr>
      <vt:lpstr>Develop Your Plan</vt:lpstr>
      <vt:lpstr>Develop Your Plan</vt:lpstr>
      <vt:lpstr>Develop Your Plan</vt:lpstr>
      <vt:lpstr>Develop Your Plan</vt:lpstr>
      <vt:lpstr>Develop Your Plan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 to Word Document Template For More…</vt:lpstr>
      <vt:lpstr>Go to Word Document Template For More…</vt:lpstr>
      <vt:lpstr>PowerPoint Presentation</vt:lpstr>
      <vt:lpstr>PowerPoint Presentation</vt:lpstr>
      <vt:lpstr>PowerPoint Presentation</vt:lpstr>
      <vt:lpstr>Programs at Each Stage of Sales Funnel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</dc:creator>
  <cp:lastModifiedBy>amy</cp:lastModifiedBy>
  <cp:revision>22</cp:revision>
  <dcterms:created xsi:type="dcterms:W3CDTF">2017-10-12T22:07:35Z</dcterms:created>
  <dcterms:modified xsi:type="dcterms:W3CDTF">2020-07-01T17:35:04Z</dcterms:modified>
</cp:coreProperties>
</file>