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3C43-9EBC-490C-A959-BBF34124C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473D4-A347-42F2-AEB0-CC2251D06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0A24-827B-4887-B05D-40151D27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A10CF-8AD0-437A-B40B-11CADDCB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B25C9-2195-41F6-B62D-F7093139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1CE1-825E-4E6E-A275-F10DFF11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88F08-F976-4B6B-8AEE-2308283B0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0751A-F8AE-4FCD-BF0D-DE30C75B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BA614-52DC-443A-AF88-1C9A25E8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F583-20B4-4E06-851C-88B7D2BD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025604-1C2D-40E2-B537-97E45E4E1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61758-08CB-4AF0-9EFC-B0513F6B0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4FE63-30D2-4F07-9357-4FBE5383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CEBA7-ED29-4E8E-859A-47AD6DB1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083AF-B525-4BC5-9572-CD96DF6B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6FCA-9237-4CB7-B809-4474D235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657C-875C-4480-AE5A-E50A240E7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E3639-00D0-4F7F-8063-068EC822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0DE1E-CBE3-4313-88D3-860223DA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F37CA-2EA8-4EA3-BFCE-9DEF787B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A490-17E9-47A2-BE9B-BDF06231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A47BF-CE86-4C4B-9661-F6272C577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A5D83-5740-4BAA-A870-A670465B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D17D6-B46A-47CE-A93F-BAC5BD82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BB13A-1896-4794-9E15-532B0AA3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6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BDCE-FC94-4914-8F5F-EF8A936A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1BFE6-E917-4307-A4CF-2EA049C3B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75880-FA06-45C9-8DF2-CE70B9859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D2D15-BEBF-4E2C-95B5-0BDFD912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397BF-8C00-4418-A49C-B13947FE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ED896-D32C-46EA-9F1E-D8ABB9F1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8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3EF4-66D4-40DD-BDE9-F2294180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E23B9-F0C9-4896-879A-4DADAD2E9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92FB1-6F7E-426A-BAD1-EEE0D69DB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7AE62-2EE4-4878-B841-B042C9994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CFB6B-0AF8-4735-8C5C-4BC702CA4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2256A-479D-4FA3-B26D-8F2CA132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EB66C-B336-4EF7-8A0C-2A630D68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2DFDB-AC4C-4BBB-9479-3D548D7B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D602-70F4-4A7F-9585-C95CA9BD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6866F-65C7-4735-A24C-A7DB876C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CE2AF-2F30-43F9-AFD6-F8DFF14C3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29546-F362-4DE6-AE80-7BC8778F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5FFE3-323A-453C-BAD8-264C802E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7041B-7B0E-47AE-8166-A6860616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8E145-3269-4620-8018-22A8B21A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3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606D-2D6F-4DDB-AD27-CDAAE8DC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6ECBB-F4EB-4E0D-8C57-E5903A78F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83973-B280-45FA-B845-9841E37C8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A35F1-806B-43E0-9882-56475301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D6E06-6B7F-498E-9EB0-0D9434AB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6A342-7FA3-4D92-9E35-4C57B745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5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15B1-315D-4F0F-96C7-F1D9F67F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E1B7E-AA9F-4800-A133-B0FDCF125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292CC-3FA1-424A-92DF-B40326EA8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F73FE-2298-46F4-A4E8-992FDFBD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ABAE3-43D9-4738-B6E4-13D5B939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EC036-6CC0-4235-A587-36122B20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4651D5-D30E-4C82-A02C-6FB404A2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A4CAF-F45C-4A60-8EED-212C569ED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4BF3-4F2F-4A61-971F-7F639C511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D5FD-30CB-4F4B-A1C1-683A6A25EB9E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1B9A4-83AD-4382-98D5-84FE88ED0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80CE-1EFC-41E0-87E1-E35BBC439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21E59-6549-4804-A65A-040CB1F7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467" y="658761"/>
            <a:ext cx="10905066" cy="55453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43467" y="658723"/>
            <a:ext cx="10921032" cy="5160186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1801091" y="3052825"/>
            <a:ext cx="8699098" cy="20134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CRM Platform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Metrics Tracking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 Integration</a:t>
            </a:r>
          </a:p>
        </p:txBody>
      </p:sp>
      <p:sp>
        <p:nvSpPr>
          <p:cNvPr id="11" name="Hexagon 10"/>
          <p:cNvSpPr/>
          <p:nvPr/>
        </p:nvSpPr>
        <p:spPr>
          <a:xfrm>
            <a:off x="3969752" y="2263511"/>
            <a:ext cx="1770553" cy="1531736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/>
              <a:t>Brand Core</a:t>
            </a:r>
          </a:p>
          <a:p>
            <a:pPr algn="ctr"/>
            <a:r>
              <a:rPr lang="en-US" sz="1400" dirty="0"/>
              <a:t># moments   # referrals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90034" y="1497643"/>
            <a:ext cx="1770553" cy="1531736"/>
            <a:chOff x="389814" y="1"/>
            <a:chExt cx="1770553" cy="1531736"/>
          </a:xfrm>
          <a:solidFill>
            <a:schemeClr val="accent6">
              <a:lumMod val="50000"/>
            </a:schemeClr>
          </a:solidFill>
        </p:grpSpPr>
        <p:sp>
          <p:nvSpPr>
            <p:cNvPr id="13" name="Hexagon 12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 txBox="1"/>
            <p:nvPr/>
          </p:nvSpPr>
          <p:spPr>
            <a:xfrm>
              <a:off x="645541" y="263995"/>
              <a:ext cx="1293477" cy="102405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Marketing </a:t>
              </a:r>
              <a:r>
                <a:rPr lang="en-US" sz="1600" dirty="0"/>
                <a:t>Campaigns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of inbound leads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09659" y="3032009"/>
            <a:ext cx="1770553" cy="1531736"/>
            <a:chOff x="389814" y="1"/>
            <a:chExt cx="1770553" cy="1531736"/>
          </a:xfrm>
          <a:solidFill>
            <a:schemeClr val="accent1">
              <a:lumMod val="75000"/>
            </a:schemeClr>
          </a:solidFill>
        </p:grpSpPr>
        <p:sp>
          <p:nvSpPr>
            <p:cNvPr id="18" name="Hexagon 17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PR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of mentions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share of voice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33283" y="3768732"/>
            <a:ext cx="1770553" cy="1531736"/>
            <a:chOff x="389814" y="1"/>
            <a:chExt cx="1770553" cy="1531736"/>
          </a:xfrm>
          <a:solidFill>
            <a:schemeClr val="accent6">
              <a:lumMod val="50000"/>
            </a:schemeClr>
          </a:solidFill>
        </p:grpSpPr>
        <p:sp>
          <p:nvSpPr>
            <p:cNvPr id="21" name="Hexagon 20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Hexagon 4"/>
            <p:cNvSpPr txBox="1"/>
            <p:nvPr/>
          </p:nvSpPr>
          <p:spPr>
            <a:xfrm>
              <a:off x="633460" y="273505"/>
              <a:ext cx="1311135" cy="10240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Call</a:t>
              </a:r>
              <a:r>
                <a:rPr lang="en-US" sz="1600" dirty="0"/>
                <a:t> Campaign</a:t>
              </a:r>
              <a:r>
                <a:rPr lang="en-US" sz="2000" dirty="0"/>
                <a:t> 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# meetings set</a:t>
              </a:r>
              <a:endParaRPr lang="en-US" sz="11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77894" y="3807709"/>
            <a:ext cx="1770553" cy="1531736"/>
            <a:chOff x="389814" y="1"/>
            <a:chExt cx="1770553" cy="1531736"/>
          </a:xfrm>
          <a:solidFill>
            <a:schemeClr val="accent2">
              <a:lumMod val="75000"/>
            </a:schemeClr>
          </a:solidFill>
        </p:grpSpPr>
        <p:sp>
          <p:nvSpPr>
            <p:cNvPr id="24" name="Hexagon 23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Speaking </a:t>
              </a:r>
              <a:r>
                <a:rPr lang="en-US" sz="1400" dirty="0"/>
                <a:t>Opportunities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new contacts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36296" y="4577049"/>
            <a:ext cx="1770553" cy="1531736"/>
            <a:chOff x="389814" y="1"/>
            <a:chExt cx="1770553" cy="1531736"/>
          </a:xfrm>
          <a:solidFill>
            <a:schemeClr val="accent2">
              <a:lumMod val="75000"/>
            </a:schemeClr>
          </a:solidFill>
        </p:grpSpPr>
        <p:sp>
          <p:nvSpPr>
            <p:cNvPr id="27" name="Hexagon 26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Events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registrants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1-on-1 Meetings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9048" y="2247980"/>
            <a:ext cx="1770553" cy="1531736"/>
            <a:chOff x="389814" y="1"/>
            <a:chExt cx="1770553" cy="1531736"/>
          </a:xfrm>
          <a:solidFill>
            <a:schemeClr val="accent4">
              <a:lumMod val="75000"/>
            </a:schemeClr>
          </a:solidFill>
        </p:grpSpPr>
        <p:sp>
          <p:nvSpPr>
            <p:cNvPr id="30" name="Hexagon 29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SME</a:t>
              </a:r>
              <a:r>
                <a:rPr lang="en-US" sz="1600" dirty="0"/>
                <a:t> Storytelling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followers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49470" y="1497643"/>
            <a:ext cx="1770553" cy="1531736"/>
            <a:chOff x="389814" y="1"/>
            <a:chExt cx="1770553" cy="1531736"/>
          </a:xfrm>
          <a:solidFill>
            <a:schemeClr val="accent2">
              <a:lumMod val="75000"/>
            </a:schemeClr>
          </a:solidFill>
        </p:grpSpPr>
        <p:sp>
          <p:nvSpPr>
            <p:cNvPr id="33" name="Hexagon 32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Webinars </a:t>
              </a:r>
              <a:endParaRPr lang="en-US" sz="1200" dirty="0"/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registrants</a:t>
              </a:r>
              <a:endParaRPr lang="en-US" sz="2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69751" y="725024"/>
            <a:ext cx="1770553" cy="1531736"/>
            <a:chOff x="389814" y="1"/>
            <a:chExt cx="1770553" cy="1531736"/>
          </a:xfrm>
          <a:solidFill>
            <a:schemeClr val="accent4">
              <a:lumMod val="75000"/>
            </a:schemeClr>
          </a:solidFill>
        </p:grpSpPr>
        <p:sp>
          <p:nvSpPr>
            <p:cNvPr id="36" name="Hexagon 35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Content</a:t>
              </a:r>
              <a:r>
                <a:rPr lang="en-US" sz="1600" dirty="0"/>
                <a:t> </a:t>
              </a:r>
              <a:r>
                <a:rPr lang="en-US" sz="1200" b="1" dirty="0"/>
                <a:t>Focus on Blogs, 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form fills           # downloads</a:t>
              </a:r>
              <a:endParaRPr lang="en-US" sz="16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21296" y="734355"/>
            <a:ext cx="1770553" cy="1531736"/>
            <a:chOff x="389814" y="1"/>
            <a:chExt cx="1770553" cy="1531736"/>
          </a:xfrm>
          <a:solidFill>
            <a:schemeClr val="accent6">
              <a:lumMod val="50000"/>
            </a:schemeClr>
          </a:solidFill>
        </p:grpSpPr>
        <p:sp>
          <p:nvSpPr>
            <p:cNvPr id="39" name="Hexagon 38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Digital</a:t>
              </a:r>
              <a:r>
                <a:rPr lang="en-US" sz="2000" dirty="0"/>
                <a:t> </a:t>
              </a:r>
              <a:r>
                <a:rPr lang="en-US" dirty="0"/>
                <a:t>Presence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form fills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36296" y="3037346"/>
            <a:ext cx="1770553" cy="1531736"/>
            <a:chOff x="389814" y="1"/>
            <a:chExt cx="1770553" cy="1531736"/>
          </a:xfrm>
          <a:solidFill>
            <a:schemeClr val="accent1">
              <a:lumMod val="75000"/>
            </a:schemeClr>
          </a:solidFill>
        </p:grpSpPr>
        <p:sp>
          <p:nvSpPr>
            <p:cNvPr id="42" name="Hexagon 41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Social Media</a:t>
              </a:r>
              <a:endParaRPr lang="en-US" sz="1600" dirty="0"/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interactions     # followers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71406" y="1508627"/>
            <a:ext cx="1770553" cy="1531736"/>
            <a:chOff x="389814" y="1"/>
            <a:chExt cx="1770553" cy="1531736"/>
          </a:xfrm>
          <a:solidFill>
            <a:schemeClr val="accent4">
              <a:lumMod val="75000"/>
            </a:schemeClr>
          </a:solidFill>
        </p:grpSpPr>
        <p:sp>
          <p:nvSpPr>
            <p:cNvPr id="45" name="Hexagon 44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Video &amp; </a:t>
              </a:r>
              <a:r>
                <a:rPr lang="en-US" sz="1400" dirty="0"/>
                <a:t>Multi Media</a:t>
              </a:r>
              <a:endParaRPr lang="en-US" sz="2000" dirty="0"/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# </a:t>
              </a:r>
              <a:r>
                <a:rPr lang="en-US" sz="1200" dirty="0"/>
                <a:t>click-throughs</a:t>
              </a:r>
              <a:endParaRPr lang="en-US" sz="1400" dirty="0"/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4F8E6B6-89C1-4DEF-87F4-10696412A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31"/>
    </mc:Choice>
    <mc:Fallback xmlns="">
      <p:transition spd="slow" advTm="47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29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mininger</dc:creator>
  <cp:lastModifiedBy>amy mininger</cp:lastModifiedBy>
  <cp:revision>1</cp:revision>
  <dcterms:created xsi:type="dcterms:W3CDTF">2021-07-18T13:41:26Z</dcterms:created>
  <dcterms:modified xsi:type="dcterms:W3CDTF">2021-07-18T13:42:18Z</dcterms:modified>
</cp:coreProperties>
</file>